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1" r:id="rId4"/>
    <p:sldId id="266" r:id="rId5"/>
    <p:sldId id="262" r:id="rId6"/>
    <p:sldId id="263" r:id="rId7"/>
    <p:sldId id="264" r:id="rId8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125" d="100"/>
          <a:sy n="125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3448"/>
            <a:ext cx="4990783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C2DA6E-1ED5-43CE-8B54-95906AB5C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24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71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Example</a:t>
            </a:r>
            <a:r>
              <a:rPr lang="nb-NO" dirty="0" smtClean="0"/>
              <a:t> : roms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81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Picture 16" descr="bil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4005263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4114800"/>
            <a:ext cx="9144000" cy="60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71800"/>
            <a:ext cx="7772400" cy="76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191000"/>
            <a:ext cx="6629400" cy="457200"/>
          </a:xfrm>
        </p:spPr>
        <p:txBody>
          <a:bodyPr anchor="ctr"/>
          <a:lstStyle>
            <a:lvl1pPr marL="0" indent="0">
              <a:buFont typeface="Times" pitchFamily="96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477000"/>
            <a:ext cx="19050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667000" y="6477000"/>
            <a:ext cx="38100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39C16D-37A6-440A-BFA5-F0F2BF7400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E8021-5DA3-405D-AC1E-2780E9EE82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0322E-4EE6-40C5-882A-E008AF096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170F3-5FD3-4229-943A-ECE1EC6F1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51B60-77A2-44F6-B1A0-E2A391DC6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68BB0-7549-46ED-A758-379B0623E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65E68-8D04-455B-AAEA-B99FED889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33031-D14F-496A-B30B-21D6C96CA6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1CC6D-4295-4805-9167-E9C3D47F6D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26A98-0F55-4A0F-8030-C6364B7831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58351-8419-412E-AF47-FCE11C6276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pic>
        <p:nvPicPr>
          <p:cNvPr id="1033" name="Picture 9" descr="LDO_PPT_02"/>
          <p:cNvPicPr>
            <a:picLocks noChangeAspect="1" noChangeArrowheads="1"/>
          </p:cNvPicPr>
          <p:nvPr/>
        </p:nvPicPr>
        <p:blipFill>
          <a:blip r:embed="rId13" cstate="print"/>
          <a:srcRect t="357" r="7742"/>
          <a:stretch>
            <a:fillRect/>
          </a:stretch>
        </p:blipFill>
        <p:spPr bwMode="auto">
          <a:xfrm>
            <a:off x="6477000" y="0"/>
            <a:ext cx="2667000" cy="17684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tekststiler i malen</a:t>
            </a:r>
          </a:p>
          <a:p>
            <a:pPr lvl="1"/>
            <a:r>
              <a:rPr lang="en-US" smtClean="0"/>
              <a:t>Andre nivå</a:t>
            </a:r>
          </a:p>
          <a:p>
            <a:pPr lvl="2"/>
            <a:r>
              <a:rPr lang="en-US" smtClean="0"/>
              <a:t>Tredje nivå</a:t>
            </a:r>
          </a:p>
          <a:p>
            <a:pPr lvl="3"/>
            <a:r>
              <a:rPr lang="en-US" smtClean="0"/>
              <a:t>Fjerde nivå</a:t>
            </a:r>
          </a:p>
          <a:p>
            <a:pPr lvl="4"/>
            <a:r>
              <a:rPr lang="en-US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725B8EB4-F0A1-4B9D-8717-97824EAA27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3068960"/>
            <a:ext cx="7772400" cy="762000"/>
          </a:xfrm>
        </p:spPr>
        <p:txBody>
          <a:bodyPr/>
          <a:lstStyle/>
          <a:p>
            <a:r>
              <a:rPr lang="nb-NO" sz="2400" dirty="0" smtClean="0"/>
              <a:t>LDO Department </a:t>
            </a:r>
            <a:r>
              <a:rPr lang="nb-NO" sz="2400" dirty="0" err="1" smtClean="0"/>
              <a:t>of</a:t>
            </a:r>
            <a:r>
              <a:rPr lang="nb-NO" sz="2400" dirty="0" smtClean="0"/>
              <a:t> Law </a:t>
            </a:r>
            <a:r>
              <a:rPr lang="nb-NO" sz="2400" dirty="0" err="1" smtClean="0"/>
              <a:t>Enforcement</a:t>
            </a:r>
            <a:endParaRPr lang="ru-RU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4221088"/>
            <a:ext cx="6629400" cy="457200"/>
          </a:xfrm>
        </p:spPr>
        <p:txBody>
          <a:bodyPr/>
          <a:lstStyle/>
          <a:p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Administrative body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Handles </a:t>
            </a:r>
            <a:r>
              <a:rPr lang="nb-NO" dirty="0" err="1" smtClean="0"/>
              <a:t>complaints</a:t>
            </a:r>
            <a:r>
              <a:rPr lang="nb-NO" dirty="0" smtClean="0"/>
              <a:t> as an alternative to </a:t>
            </a:r>
            <a:r>
              <a:rPr lang="nb-NO" dirty="0" err="1" smtClean="0"/>
              <a:t>courts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law</a:t>
            </a:r>
            <a:endParaRPr lang="nb-NO" dirty="0" smtClean="0"/>
          </a:p>
          <a:p>
            <a:r>
              <a:rPr lang="nb-NO" dirty="0" err="1" smtClean="0"/>
              <a:t>Does</a:t>
            </a:r>
            <a:r>
              <a:rPr lang="nb-NO" dirty="0" smtClean="0"/>
              <a:t> not assist </a:t>
            </a:r>
            <a:r>
              <a:rPr lang="nb-NO" dirty="0" err="1" smtClean="0"/>
              <a:t>parties</a:t>
            </a:r>
            <a:r>
              <a:rPr lang="nb-NO" dirty="0" smtClean="0"/>
              <a:t> in </a:t>
            </a:r>
            <a:r>
              <a:rPr lang="nb-NO" dirty="0" err="1" smtClean="0"/>
              <a:t>litigation</a:t>
            </a:r>
            <a:endParaRPr lang="nb-NO" dirty="0" smtClean="0"/>
          </a:p>
          <a:p>
            <a:r>
              <a:rPr lang="nb-NO" dirty="0" err="1" smtClean="0"/>
              <a:t>Does</a:t>
            </a:r>
            <a:r>
              <a:rPr lang="nb-NO" dirty="0" smtClean="0"/>
              <a:t> not </a:t>
            </a:r>
            <a:r>
              <a:rPr lang="nb-NO" dirty="0" err="1" smtClean="0"/>
              <a:t>provide</a:t>
            </a:r>
            <a:r>
              <a:rPr lang="nb-NO" dirty="0" smtClean="0"/>
              <a:t> </a:t>
            </a:r>
            <a:r>
              <a:rPr lang="nb-NO" dirty="0" err="1" smtClean="0"/>
              <a:t>strategic</a:t>
            </a:r>
            <a:r>
              <a:rPr lang="nb-NO" dirty="0" smtClean="0"/>
              <a:t> </a:t>
            </a:r>
            <a:r>
              <a:rPr lang="nb-NO" smtClean="0"/>
              <a:t>litigation</a:t>
            </a:r>
            <a:endParaRPr lang="nb-NO" dirty="0" smtClean="0"/>
          </a:p>
          <a:p>
            <a:r>
              <a:rPr lang="nb-NO" dirty="0" err="1" smtClean="0"/>
              <a:t>But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be </a:t>
            </a:r>
            <a:r>
              <a:rPr lang="nb-NO" dirty="0" err="1" smtClean="0"/>
              <a:t>Amicus</a:t>
            </a:r>
            <a:r>
              <a:rPr lang="nb-NO" dirty="0" smtClean="0"/>
              <a:t> </a:t>
            </a:r>
            <a:r>
              <a:rPr lang="nb-NO" dirty="0" err="1" smtClean="0"/>
              <a:t>Curiae</a:t>
            </a:r>
            <a:r>
              <a:rPr lang="nb-NO" dirty="0" smtClean="0"/>
              <a:t> (</a:t>
            </a:r>
            <a:r>
              <a:rPr lang="nb-NO" dirty="0" err="1" smtClean="0"/>
              <a:t>only</a:t>
            </a:r>
            <a:r>
              <a:rPr lang="nb-NO" dirty="0" smtClean="0"/>
              <a:t> </a:t>
            </a:r>
            <a:r>
              <a:rPr lang="nb-NO" dirty="0" err="1" smtClean="0"/>
              <a:t>once</a:t>
            </a:r>
            <a:r>
              <a:rPr lang="nb-NO" dirty="0" smtClean="0"/>
              <a:t>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967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Administration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complaints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 smtClean="0"/>
              <a:t>First </a:t>
            </a:r>
            <a:r>
              <a:rPr lang="nb-NO" sz="2800" dirty="0" err="1" smtClean="0"/>
              <a:t>step</a:t>
            </a:r>
            <a:r>
              <a:rPr lang="nb-NO" sz="2800" dirty="0" smtClean="0"/>
              <a:t>: legal </a:t>
            </a:r>
            <a:r>
              <a:rPr lang="nb-NO" sz="2800" dirty="0" err="1" smtClean="0"/>
              <a:t>guidance</a:t>
            </a:r>
            <a:r>
              <a:rPr lang="nb-NO" sz="2800" dirty="0" smtClean="0"/>
              <a:t> and </a:t>
            </a:r>
            <a:r>
              <a:rPr lang="nb-NO" sz="2800" dirty="0" err="1" smtClean="0"/>
              <a:t>request</a:t>
            </a:r>
            <a:r>
              <a:rPr lang="nb-NO" sz="2800" dirty="0" smtClean="0"/>
              <a:t> for </a:t>
            </a:r>
            <a:r>
              <a:rPr lang="nb-NO" sz="2800" dirty="0" err="1" smtClean="0"/>
              <a:t>specific</a:t>
            </a:r>
            <a:r>
              <a:rPr lang="nb-NO" sz="2800" dirty="0" smtClean="0"/>
              <a:t> </a:t>
            </a:r>
            <a:r>
              <a:rPr lang="nb-NO" sz="2800" dirty="0" err="1" smtClean="0"/>
              <a:t>information</a:t>
            </a:r>
            <a:r>
              <a:rPr lang="nb-NO" sz="2800" dirty="0" smtClean="0"/>
              <a:t> </a:t>
            </a:r>
            <a:r>
              <a:rPr lang="nb-NO" sz="2800" dirty="0" err="1" smtClean="0"/>
              <a:t>if</a:t>
            </a:r>
            <a:r>
              <a:rPr lang="nb-NO" sz="2800" dirty="0" smtClean="0"/>
              <a:t> </a:t>
            </a:r>
            <a:r>
              <a:rPr lang="nb-NO" sz="2800" dirty="0" err="1" smtClean="0"/>
              <a:t>needed</a:t>
            </a:r>
            <a:endParaRPr lang="nb-NO" sz="2800" dirty="0" smtClean="0"/>
          </a:p>
          <a:p>
            <a:r>
              <a:rPr lang="nb-NO" sz="2800" dirty="0" smtClean="0"/>
              <a:t>Transfer to Dept. </a:t>
            </a:r>
            <a:r>
              <a:rPr lang="nb-NO" sz="2800" dirty="0" err="1" smtClean="0"/>
              <a:t>of</a:t>
            </a:r>
            <a:r>
              <a:rPr lang="nb-NO" sz="2800" dirty="0" smtClean="0"/>
              <a:t> Law </a:t>
            </a:r>
            <a:r>
              <a:rPr lang="nb-NO" sz="2800" dirty="0" err="1" smtClean="0"/>
              <a:t>Enforcement</a:t>
            </a:r>
            <a:endParaRPr lang="nb-NO" sz="2800" dirty="0" smtClean="0"/>
          </a:p>
          <a:p>
            <a:r>
              <a:rPr lang="nb-NO" sz="2800" dirty="0" smtClean="0"/>
              <a:t>Statement </a:t>
            </a:r>
            <a:r>
              <a:rPr lang="nb-NO" sz="2800" dirty="0" err="1" smtClean="0"/>
              <a:t>of</a:t>
            </a:r>
            <a:r>
              <a:rPr lang="nb-NO" sz="2800" dirty="0" smtClean="0"/>
              <a:t> </a:t>
            </a:r>
            <a:r>
              <a:rPr lang="nb-NO" sz="2800" dirty="0" err="1" smtClean="0"/>
              <a:t>explanation</a:t>
            </a:r>
            <a:r>
              <a:rPr lang="nb-NO" sz="2800" dirty="0" smtClean="0"/>
              <a:t>, </a:t>
            </a:r>
            <a:r>
              <a:rPr lang="nb-NO" sz="2800" dirty="0" err="1"/>
              <a:t>c</a:t>
            </a:r>
            <a:r>
              <a:rPr lang="nb-NO" sz="2800" dirty="0" err="1" smtClean="0"/>
              <a:t>ontradictory</a:t>
            </a:r>
            <a:r>
              <a:rPr lang="nb-NO" sz="2800" dirty="0" smtClean="0"/>
              <a:t> </a:t>
            </a:r>
            <a:r>
              <a:rPr lang="nb-NO" sz="2800" dirty="0" err="1" smtClean="0"/>
              <a:t>procedure</a:t>
            </a:r>
            <a:r>
              <a:rPr lang="nb-NO" sz="2800" dirty="0" smtClean="0"/>
              <a:t> and </a:t>
            </a:r>
            <a:r>
              <a:rPr lang="nb-NO" sz="2800" dirty="0" err="1" smtClean="0"/>
              <a:t>flow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</a:t>
            </a:r>
            <a:r>
              <a:rPr lang="nb-NO" sz="2800" dirty="0" err="1" smtClean="0"/>
              <a:t>information</a:t>
            </a:r>
            <a:endParaRPr lang="nb-NO" sz="2800" dirty="0" smtClean="0"/>
          </a:p>
          <a:p>
            <a:r>
              <a:rPr lang="nb-NO" sz="2800" dirty="0" err="1" smtClean="0"/>
              <a:t>Issuance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opinion. Non binding, </a:t>
            </a:r>
            <a:r>
              <a:rPr lang="nb-NO" sz="2800" dirty="0" err="1" smtClean="0"/>
              <a:t>but</a:t>
            </a:r>
            <a:r>
              <a:rPr lang="nb-NO" sz="2800" dirty="0" smtClean="0"/>
              <a:t> </a:t>
            </a:r>
            <a:r>
              <a:rPr lang="nb-NO" sz="2800" dirty="0" err="1" smtClean="0"/>
              <a:t>if</a:t>
            </a:r>
            <a:r>
              <a:rPr lang="nb-NO" sz="2800" dirty="0" smtClean="0"/>
              <a:t> </a:t>
            </a:r>
            <a:r>
              <a:rPr lang="nb-NO" sz="2800" dirty="0" err="1" smtClean="0"/>
              <a:t>violation</a:t>
            </a:r>
            <a:r>
              <a:rPr lang="nb-NO" sz="2800" dirty="0" smtClean="0"/>
              <a:t>, </a:t>
            </a:r>
            <a:r>
              <a:rPr lang="nb-NO" sz="2800" dirty="0" err="1" smtClean="0"/>
              <a:t>amicable</a:t>
            </a:r>
            <a:r>
              <a:rPr lang="nb-NO" sz="2800" dirty="0" smtClean="0"/>
              <a:t> </a:t>
            </a:r>
            <a:r>
              <a:rPr lang="nb-NO" sz="2800" dirty="0" err="1" smtClean="0"/>
              <a:t>solution</a:t>
            </a:r>
            <a:r>
              <a:rPr lang="nb-NO" sz="2800" dirty="0" smtClean="0"/>
              <a:t>. </a:t>
            </a:r>
            <a:r>
              <a:rPr lang="nb-NO" sz="2800" dirty="0" err="1" smtClean="0"/>
              <a:t>Appeals</a:t>
            </a:r>
            <a:r>
              <a:rPr lang="nb-NO" sz="2800" dirty="0" smtClean="0"/>
              <a:t> to </a:t>
            </a:r>
            <a:r>
              <a:rPr lang="nb-NO" sz="2800" dirty="0" smtClean="0"/>
              <a:t>Tribunal</a:t>
            </a:r>
          </a:p>
          <a:p>
            <a:r>
              <a:rPr lang="nb-NO" sz="2800" dirty="0" smtClean="0"/>
              <a:t>Direct appeal to </a:t>
            </a:r>
            <a:r>
              <a:rPr lang="nb-NO" sz="2800" dirty="0" err="1" smtClean="0"/>
              <a:t>judicial</a:t>
            </a:r>
            <a:r>
              <a:rPr lang="nb-NO" sz="2800" dirty="0" smtClean="0"/>
              <a:t> </a:t>
            </a:r>
            <a:r>
              <a:rPr lang="nb-NO" sz="2800" dirty="0" err="1" smtClean="0"/>
              <a:t>court</a:t>
            </a:r>
            <a:r>
              <a:rPr lang="nb-NO" sz="2800" dirty="0" smtClean="0"/>
              <a:t> not </a:t>
            </a:r>
            <a:r>
              <a:rPr lang="nb-NO" sz="2800" dirty="0" err="1" smtClean="0"/>
              <a:t>allowed</a:t>
            </a:r>
            <a:endParaRPr lang="nb-NO" sz="2800" dirty="0" smtClean="0"/>
          </a:p>
        </p:txBody>
      </p:sp>
    </p:spTree>
    <p:extLst>
      <p:ext uri="{BB962C8B-B14F-4D97-AF65-F5344CB8AC3E}">
        <p14:creationId xmlns:p14="http://schemas.microsoft.com/office/powerpoint/2010/main" val="373865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LDO </a:t>
            </a:r>
            <a:r>
              <a:rPr lang="nb-NO" dirty="0" err="1" smtClean="0"/>
              <a:t>procedure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Written</a:t>
            </a:r>
            <a:r>
              <a:rPr lang="nb-NO" dirty="0" smtClean="0"/>
              <a:t> </a:t>
            </a:r>
            <a:r>
              <a:rPr lang="nb-NO" dirty="0" err="1" smtClean="0"/>
              <a:t>procedure</a:t>
            </a:r>
            <a:endParaRPr lang="nb-NO" dirty="0" smtClean="0"/>
          </a:p>
          <a:p>
            <a:r>
              <a:rPr lang="nb-NO" dirty="0" smtClean="0"/>
              <a:t>No </a:t>
            </a:r>
            <a:r>
              <a:rPr lang="nb-NO" dirty="0" err="1" smtClean="0"/>
              <a:t>need</a:t>
            </a:r>
            <a:r>
              <a:rPr lang="nb-NO" dirty="0" smtClean="0"/>
              <a:t> for legal </a:t>
            </a:r>
            <a:r>
              <a:rPr lang="nb-NO" dirty="0" err="1" smtClean="0"/>
              <a:t>counsel</a:t>
            </a:r>
            <a:endParaRPr lang="nb-NO" dirty="0" smtClean="0"/>
          </a:p>
          <a:p>
            <a:r>
              <a:rPr lang="nb-NO" dirty="0" err="1" smtClean="0"/>
              <a:t>Contradictory</a:t>
            </a:r>
            <a:r>
              <a:rPr lang="nb-NO" dirty="0" smtClean="0"/>
              <a:t> </a:t>
            </a:r>
            <a:r>
              <a:rPr lang="nb-NO" dirty="0" err="1" smtClean="0"/>
              <a:t>procedure</a:t>
            </a:r>
            <a:endParaRPr lang="nb-NO" dirty="0" smtClean="0"/>
          </a:p>
          <a:p>
            <a:r>
              <a:rPr lang="nb-NO" dirty="0" err="1" smtClean="0"/>
              <a:t>Translators</a:t>
            </a:r>
            <a:endParaRPr lang="nb-NO" dirty="0" smtClean="0"/>
          </a:p>
          <a:p>
            <a:r>
              <a:rPr lang="nb-NO" dirty="0" err="1" smtClean="0"/>
              <a:t>Translation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documents</a:t>
            </a:r>
            <a:endParaRPr lang="nb-NO" dirty="0" smtClean="0"/>
          </a:p>
          <a:p>
            <a:r>
              <a:rPr lang="nb-NO" dirty="0" err="1" smtClean="0"/>
              <a:t>Writing</a:t>
            </a:r>
            <a:r>
              <a:rPr lang="nb-NO" dirty="0" smtClean="0"/>
              <a:t> </a:t>
            </a:r>
            <a:r>
              <a:rPr lang="nb-NO" dirty="0" err="1" smtClean="0"/>
              <a:t>down</a:t>
            </a:r>
            <a:r>
              <a:rPr lang="nb-NO" dirty="0" smtClean="0"/>
              <a:t> for </a:t>
            </a:r>
            <a:r>
              <a:rPr lang="nb-NO" dirty="0" err="1" smtClean="0"/>
              <a:t>people</a:t>
            </a:r>
            <a:r>
              <a:rPr lang="nb-NO" dirty="0" smtClean="0"/>
              <a:t> </a:t>
            </a:r>
            <a:r>
              <a:rPr lang="nb-NO" dirty="0" err="1" smtClean="0"/>
              <a:t>unable</a:t>
            </a:r>
            <a:r>
              <a:rPr lang="nb-NO" dirty="0" smtClean="0"/>
              <a:t> to </a:t>
            </a:r>
            <a:r>
              <a:rPr lang="nb-NO" dirty="0" err="1" smtClean="0"/>
              <a:t>write</a:t>
            </a:r>
            <a:r>
              <a:rPr lang="nb-NO" dirty="0" smtClean="0"/>
              <a:t>*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542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Anti </a:t>
            </a:r>
            <a:r>
              <a:rPr lang="nb-NO" dirty="0" err="1" smtClean="0"/>
              <a:t>Discrimination</a:t>
            </a:r>
            <a:r>
              <a:rPr lang="nb-NO" dirty="0" smtClean="0"/>
              <a:t> Tribunal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Administrative body. </a:t>
            </a:r>
            <a:r>
              <a:rPr lang="nb-NO" dirty="0" err="1" smtClean="0"/>
              <a:t>Since</a:t>
            </a:r>
            <a:r>
              <a:rPr lang="nb-NO" dirty="0" smtClean="0"/>
              <a:t> 2006, </a:t>
            </a:r>
            <a:r>
              <a:rPr lang="nb-NO" dirty="0" err="1" smtClean="0"/>
              <a:t>replaces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old</a:t>
            </a:r>
            <a:r>
              <a:rPr lang="nb-NO" dirty="0" smtClean="0"/>
              <a:t> Tribunal</a:t>
            </a:r>
          </a:p>
          <a:p>
            <a:r>
              <a:rPr lang="nb-NO" dirty="0" smtClean="0"/>
              <a:t>Handles </a:t>
            </a:r>
            <a:r>
              <a:rPr lang="nb-NO" dirty="0" err="1" smtClean="0"/>
              <a:t>appeals</a:t>
            </a:r>
            <a:r>
              <a:rPr lang="nb-NO" dirty="0" smtClean="0"/>
              <a:t> from </a:t>
            </a:r>
            <a:r>
              <a:rPr lang="nb-NO" dirty="0" err="1" smtClean="0"/>
              <a:t>parties</a:t>
            </a:r>
            <a:r>
              <a:rPr lang="nb-NO" dirty="0" smtClean="0"/>
              <a:t> to </a:t>
            </a:r>
            <a:r>
              <a:rPr lang="nb-NO" dirty="0" err="1" smtClean="0"/>
              <a:t>ombud’s</a:t>
            </a:r>
            <a:r>
              <a:rPr lang="nb-NO" dirty="0" smtClean="0"/>
              <a:t> cases as </a:t>
            </a:r>
            <a:r>
              <a:rPr lang="nb-NO" dirty="0" err="1" smtClean="0"/>
              <a:t>well</a:t>
            </a:r>
            <a:r>
              <a:rPr lang="nb-NO" dirty="0" smtClean="0"/>
              <a:t> as </a:t>
            </a:r>
            <a:r>
              <a:rPr lang="nb-NO" dirty="0" err="1" smtClean="0"/>
              <a:t>referrals</a:t>
            </a:r>
            <a:r>
              <a:rPr lang="nb-NO" dirty="0" smtClean="0"/>
              <a:t> from Ombud.</a:t>
            </a:r>
          </a:p>
          <a:p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3584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Tribunal´s</a:t>
            </a:r>
            <a:r>
              <a:rPr lang="nb-NO" dirty="0" smtClean="0"/>
              <a:t> </a:t>
            </a:r>
            <a:r>
              <a:rPr lang="nb-NO" dirty="0" err="1" smtClean="0"/>
              <a:t>mandate</a:t>
            </a:r>
            <a:r>
              <a:rPr lang="nb-NO" dirty="0" smtClean="0"/>
              <a:t> and </a:t>
            </a:r>
            <a:r>
              <a:rPr lang="nb-NO" dirty="0" err="1" smtClean="0"/>
              <a:t>powers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 err="1" smtClean="0"/>
              <a:t>Issues</a:t>
            </a:r>
            <a:r>
              <a:rPr lang="nb-NO" sz="2800" dirty="0" smtClean="0"/>
              <a:t> administrative </a:t>
            </a:r>
            <a:r>
              <a:rPr lang="nb-NO" sz="2800" dirty="0" err="1" smtClean="0"/>
              <a:t>decisions</a:t>
            </a:r>
            <a:r>
              <a:rPr lang="nb-NO" sz="2800" dirty="0" smtClean="0"/>
              <a:t> </a:t>
            </a:r>
            <a:r>
              <a:rPr lang="nb-NO" sz="2800" dirty="0" err="1" smtClean="0"/>
              <a:t>regarding</a:t>
            </a:r>
            <a:r>
              <a:rPr lang="nb-NO" sz="2800" dirty="0" smtClean="0"/>
              <a:t> private </a:t>
            </a:r>
            <a:r>
              <a:rPr lang="nb-NO" sz="2800" dirty="0" err="1" smtClean="0"/>
              <a:t>parties</a:t>
            </a:r>
            <a:r>
              <a:rPr lang="nb-NO" sz="2800" dirty="0" smtClean="0"/>
              <a:t>, </a:t>
            </a:r>
            <a:r>
              <a:rPr lang="nb-NO" sz="2800" dirty="0" err="1" smtClean="0"/>
              <a:t>legally</a:t>
            </a:r>
            <a:r>
              <a:rPr lang="nb-NO" sz="2800" dirty="0" smtClean="0"/>
              <a:t> binding, </a:t>
            </a:r>
            <a:r>
              <a:rPr lang="nb-NO" sz="2800" dirty="0" err="1" smtClean="0"/>
              <a:t>enforceable</a:t>
            </a:r>
            <a:r>
              <a:rPr lang="nb-NO" sz="2800" dirty="0" smtClean="0"/>
              <a:t> to </a:t>
            </a:r>
            <a:r>
              <a:rPr lang="nb-NO" sz="2800" dirty="0" err="1" smtClean="0"/>
              <a:t>some</a:t>
            </a:r>
            <a:r>
              <a:rPr lang="nb-NO" sz="2800" dirty="0" smtClean="0"/>
              <a:t> </a:t>
            </a:r>
            <a:r>
              <a:rPr lang="nb-NO" sz="2800" dirty="0" err="1" smtClean="0"/>
              <a:t>extent</a:t>
            </a:r>
            <a:r>
              <a:rPr lang="nb-NO" sz="2800" dirty="0" smtClean="0"/>
              <a:t>, se </a:t>
            </a:r>
            <a:r>
              <a:rPr lang="nb-NO" sz="2800" smtClean="0"/>
              <a:t>below</a:t>
            </a:r>
            <a:endParaRPr lang="nb-NO" sz="2800" dirty="0" smtClean="0"/>
          </a:p>
          <a:p>
            <a:r>
              <a:rPr lang="nb-NO" sz="2800" dirty="0" err="1" smtClean="0"/>
              <a:t>Issues</a:t>
            </a:r>
            <a:r>
              <a:rPr lang="nb-NO" sz="2800" dirty="0" smtClean="0"/>
              <a:t> opinions </a:t>
            </a:r>
            <a:r>
              <a:rPr lang="nb-NO" sz="2800" dirty="0" err="1" smtClean="0"/>
              <a:t>regarding</a:t>
            </a:r>
            <a:r>
              <a:rPr lang="nb-NO" sz="2800" dirty="0" smtClean="0"/>
              <a:t> </a:t>
            </a:r>
            <a:r>
              <a:rPr lang="nb-NO" sz="2800" dirty="0" err="1" smtClean="0"/>
              <a:t>other</a:t>
            </a:r>
            <a:r>
              <a:rPr lang="nb-NO" sz="2800" dirty="0" smtClean="0"/>
              <a:t> </a:t>
            </a:r>
            <a:r>
              <a:rPr lang="nb-NO" sz="2800" dirty="0" err="1" smtClean="0"/>
              <a:t>administrations</a:t>
            </a:r>
            <a:endParaRPr lang="nb-NO" sz="2800" dirty="0" smtClean="0"/>
          </a:p>
          <a:p>
            <a:r>
              <a:rPr lang="nb-NO" sz="2800" dirty="0" err="1" smtClean="0"/>
              <a:t>Cannot</a:t>
            </a:r>
            <a:r>
              <a:rPr lang="nb-NO" sz="2800" dirty="0" smtClean="0"/>
              <a:t> </a:t>
            </a:r>
            <a:r>
              <a:rPr lang="nb-NO" sz="2800" dirty="0" err="1"/>
              <a:t>annul</a:t>
            </a:r>
            <a:r>
              <a:rPr lang="nb-NO" sz="2800" dirty="0"/>
              <a:t> an administrative </a:t>
            </a:r>
            <a:r>
              <a:rPr lang="nb-NO" sz="2800" dirty="0" err="1" smtClean="0"/>
              <a:t>decision</a:t>
            </a:r>
            <a:endParaRPr lang="nb-NO" sz="2800" dirty="0" smtClean="0"/>
          </a:p>
          <a:p>
            <a:r>
              <a:rPr lang="nb-NO" sz="2800" dirty="0" err="1" smtClean="0"/>
              <a:t>Can</a:t>
            </a:r>
            <a:r>
              <a:rPr lang="nb-NO" sz="2800" dirty="0" smtClean="0"/>
              <a:t> </a:t>
            </a:r>
            <a:r>
              <a:rPr lang="nb-NO" sz="2800" dirty="0" err="1" smtClean="0"/>
              <a:t>issue</a:t>
            </a:r>
            <a:r>
              <a:rPr lang="nb-NO" sz="2800" dirty="0" smtClean="0"/>
              <a:t> preventive </a:t>
            </a:r>
            <a:r>
              <a:rPr lang="nb-NO" sz="2800" dirty="0" err="1" smtClean="0"/>
              <a:t>orders</a:t>
            </a:r>
            <a:r>
              <a:rPr lang="nb-NO" sz="2800" dirty="0" smtClean="0"/>
              <a:t>, </a:t>
            </a:r>
            <a:r>
              <a:rPr lang="nb-NO" sz="2800" dirty="0" err="1" smtClean="0"/>
              <a:t>orders</a:t>
            </a:r>
            <a:r>
              <a:rPr lang="nb-NO" sz="2800" dirty="0" smtClean="0"/>
              <a:t> to </a:t>
            </a:r>
            <a:r>
              <a:rPr lang="nb-NO" sz="2800" dirty="0" err="1" smtClean="0"/>
              <a:t>rectify</a:t>
            </a:r>
            <a:endParaRPr lang="nb-NO" sz="2800" dirty="0" smtClean="0"/>
          </a:p>
          <a:p>
            <a:r>
              <a:rPr lang="nb-NO" sz="2800" dirty="0" err="1" smtClean="0"/>
              <a:t>Can</a:t>
            </a:r>
            <a:r>
              <a:rPr lang="nb-NO" sz="2800" dirty="0" smtClean="0"/>
              <a:t> </a:t>
            </a:r>
            <a:r>
              <a:rPr lang="nb-NO" sz="2800" dirty="0" err="1" smtClean="0"/>
              <a:t>issue</a:t>
            </a:r>
            <a:r>
              <a:rPr lang="nb-NO" sz="2800" dirty="0" smtClean="0"/>
              <a:t> </a:t>
            </a:r>
            <a:r>
              <a:rPr lang="nb-NO" sz="2800" dirty="0" err="1" smtClean="0"/>
              <a:t>coercive</a:t>
            </a:r>
            <a:r>
              <a:rPr lang="nb-NO" sz="2800" dirty="0" smtClean="0"/>
              <a:t> fines</a:t>
            </a:r>
          </a:p>
          <a:p>
            <a:r>
              <a:rPr lang="nb-NO" sz="2800" dirty="0" err="1" smtClean="0"/>
              <a:t>Cannot</a:t>
            </a:r>
            <a:r>
              <a:rPr lang="nb-NO" sz="2800" dirty="0" smtClean="0"/>
              <a:t> order </a:t>
            </a:r>
            <a:r>
              <a:rPr lang="nb-NO" sz="2800" dirty="0" err="1" smtClean="0"/>
              <a:t>damages</a:t>
            </a:r>
            <a:r>
              <a:rPr lang="nb-NO" sz="2800" dirty="0" smtClean="0"/>
              <a:t> or </a:t>
            </a:r>
            <a:r>
              <a:rPr lang="nb-NO" sz="2800" dirty="0" err="1" smtClean="0"/>
              <a:t>compensation</a:t>
            </a:r>
            <a:endParaRPr lang="nb-NO" sz="2800" dirty="0" smtClean="0"/>
          </a:p>
        </p:txBody>
      </p:sp>
    </p:spTree>
    <p:extLst>
      <p:ext uri="{BB962C8B-B14F-4D97-AF65-F5344CB8AC3E}">
        <p14:creationId xmlns:p14="http://schemas.microsoft.com/office/powerpoint/2010/main" val="364609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Tribunal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Alternative to </a:t>
            </a:r>
            <a:r>
              <a:rPr lang="nb-NO" dirty="0" err="1" smtClean="0"/>
              <a:t>judicial</a:t>
            </a:r>
            <a:r>
              <a:rPr lang="nb-NO" dirty="0" smtClean="0"/>
              <a:t> </a:t>
            </a:r>
            <a:r>
              <a:rPr lang="nb-NO" dirty="0" err="1" smtClean="0"/>
              <a:t>courts</a:t>
            </a:r>
            <a:endParaRPr lang="nb-NO" dirty="0" smtClean="0"/>
          </a:p>
          <a:p>
            <a:r>
              <a:rPr lang="nb-NO" dirty="0" err="1" smtClean="0"/>
              <a:t>Tribunal’s</a:t>
            </a:r>
            <a:r>
              <a:rPr lang="nb-NO" dirty="0" smtClean="0"/>
              <a:t> </a:t>
            </a:r>
            <a:r>
              <a:rPr lang="nb-NO" dirty="0" err="1" smtClean="0"/>
              <a:t>decision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be </a:t>
            </a:r>
            <a:r>
              <a:rPr lang="nb-NO" dirty="0" err="1" smtClean="0"/>
              <a:t>appealed</a:t>
            </a:r>
            <a:r>
              <a:rPr lang="nb-NO" dirty="0" smtClean="0"/>
              <a:t> to </a:t>
            </a:r>
            <a:r>
              <a:rPr lang="nb-NO" dirty="0" err="1" smtClean="0"/>
              <a:t>court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justice</a:t>
            </a:r>
            <a:endParaRPr lang="nb-NO" dirty="0" smtClean="0"/>
          </a:p>
          <a:p>
            <a:r>
              <a:rPr lang="nb-NO" dirty="0" smtClean="0"/>
              <a:t>10 </a:t>
            </a:r>
            <a:r>
              <a:rPr lang="nb-NO" dirty="0" err="1" smtClean="0"/>
              <a:t>members</a:t>
            </a:r>
            <a:endParaRPr lang="nb-NO" dirty="0" smtClean="0"/>
          </a:p>
          <a:p>
            <a:r>
              <a:rPr lang="nb-NO" dirty="0" smtClean="0"/>
              <a:t>4 </a:t>
            </a:r>
            <a:r>
              <a:rPr lang="nb-NO" dirty="0" err="1" smtClean="0"/>
              <a:t>substitute</a:t>
            </a:r>
            <a:r>
              <a:rPr lang="nb-NO" dirty="0" smtClean="0"/>
              <a:t> </a:t>
            </a:r>
            <a:r>
              <a:rPr lang="nb-NO" dirty="0" err="1" smtClean="0"/>
              <a:t>members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3993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5F0D77"/>
      </a:accent1>
      <a:accent2>
        <a:srgbClr val="E87A17"/>
      </a:accent2>
      <a:accent3>
        <a:srgbClr val="FFFFFF"/>
      </a:accent3>
      <a:accent4>
        <a:srgbClr val="000000"/>
      </a:accent4>
      <a:accent5>
        <a:srgbClr val="B6AABD"/>
      </a:accent5>
      <a:accent6>
        <a:srgbClr val="D26E14"/>
      </a:accent6>
      <a:hlink>
        <a:srgbClr val="B4B914"/>
      </a:hlink>
      <a:folHlink>
        <a:srgbClr val="828282"/>
      </a:folHlink>
    </a:clrScheme>
    <a:fontScheme name="LDO_PPT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96" charset="-128"/>
          </a:defRPr>
        </a:defPPr>
      </a:lstStyle>
    </a:lnDef>
  </a:objectDefaults>
  <a:extraClrSchemeLst>
    <a:extraClrScheme>
      <a:clrScheme name="LDO_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538</TotalTime>
  <Words>214</Words>
  <Application>Microsoft Office PowerPoint</Application>
  <PresentationFormat>Skjermfremvisning (4:3)</PresentationFormat>
  <Paragraphs>38</Paragraphs>
  <Slides>7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Times</vt:lpstr>
      <vt:lpstr>ヒラギノ角ゴ Pro W3</vt:lpstr>
      <vt:lpstr>blank</vt:lpstr>
      <vt:lpstr>LDO Department of Law Enforcement</vt:lpstr>
      <vt:lpstr>Administrative body</vt:lpstr>
      <vt:lpstr>Administration of complaints</vt:lpstr>
      <vt:lpstr>LDO procedure</vt:lpstr>
      <vt:lpstr>Anti Discrimination Tribunal</vt:lpstr>
      <vt:lpstr>Tribunal´s mandate and powers</vt:lpstr>
      <vt:lpstr>Tribunal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Windows User</dc:creator>
  <cp:lastModifiedBy>Monica Hox</cp:lastModifiedBy>
  <cp:revision>44</cp:revision>
  <cp:lastPrinted>2014-05-06T13:52:15Z</cp:lastPrinted>
  <dcterms:created xsi:type="dcterms:W3CDTF">2010-05-12T11:47:08Z</dcterms:created>
  <dcterms:modified xsi:type="dcterms:W3CDTF">2017-04-03T13:33:03Z</dcterms:modified>
</cp:coreProperties>
</file>