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3" r:id="rId2"/>
    <p:sldId id="257" r:id="rId3"/>
    <p:sldId id="287" r:id="rId4"/>
    <p:sldId id="288" r:id="rId5"/>
    <p:sldId id="289" r:id="rId6"/>
    <p:sldId id="290" r:id="rId7"/>
    <p:sldId id="295" r:id="rId8"/>
    <p:sldId id="294" r:id="rId9"/>
    <p:sldId id="291" r:id="rId10"/>
    <p:sldId id="292" r:id="rId11"/>
    <p:sldId id="274" r:id="rId12"/>
    <p:sldId id="293" r:id="rId13"/>
    <p:sldId id="262" r:id="rId14"/>
    <p:sldId id="296" r:id="rId15"/>
    <p:sldId id="297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173"/>
    <a:srgbClr val="0685C8"/>
    <a:srgbClr val="008B99"/>
    <a:srgbClr val="0085C8"/>
    <a:srgbClr val="BCAFC8"/>
    <a:srgbClr val="CBD1A8"/>
    <a:srgbClr val="E1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93" autoAdjust="0"/>
    <p:restoredTop sz="86375" autoAdjust="0"/>
  </p:normalViewPr>
  <p:slideViewPr>
    <p:cSldViewPr snapToGrid="0">
      <p:cViewPr>
        <p:scale>
          <a:sx n="76" d="100"/>
          <a:sy n="76" d="100"/>
        </p:scale>
        <p:origin x="-260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1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C5F2B-17D3-47EB-8DBE-BB36468C53FA}" type="datetimeFigureOut">
              <a:rPr lang="nb-NO" smtClean="0"/>
              <a:t>04.04.2017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17E87-7D6E-4639-8187-8DF59FB657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98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18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56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21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256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endParaRPr lang="nb-NO" baseline="0" dirty="0"/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48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184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09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677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38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77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63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17E87-7D6E-4639-8187-8DF59FB657C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279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96" y="1144943"/>
            <a:ext cx="2501204" cy="40532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48194" y="1620203"/>
            <a:ext cx="7020878" cy="675322"/>
          </a:xfrm>
        </p:spPr>
        <p:txBody>
          <a:bodyPr anchor="b" anchorCtr="0">
            <a:noAutofit/>
          </a:bodyPr>
          <a:lstStyle>
            <a:lvl1pPr algn="l">
              <a:defRPr sz="3600" b="0" spc="3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Heading</a:t>
            </a:r>
            <a:endParaRPr lang="nb-NO" dirty="0"/>
          </a:p>
        </p:txBody>
      </p:sp>
      <p:sp>
        <p:nvSpPr>
          <p:cNvPr id="61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547560" y="2359941"/>
            <a:ext cx="7021512" cy="37529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Seminar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746982" y="5530291"/>
            <a:ext cx="2187468" cy="59843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Nameson</a:t>
            </a:r>
            <a:endParaRPr lang="nb-NO" dirty="0" smtClean="0"/>
          </a:p>
          <a:p>
            <a:endParaRPr lang="nb-NO" dirty="0"/>
          </a:p>
        </p:txBody>
      </p:sp>
      <p:grpSp>
        <p:nvGrpSpPr>
          <p:cNvPr id="35" name="Gruppe 34"/>
          <p:cNvGrpSpPr/>
          <p:nvPr userDrawn="1"/>
        </p:nvGrpSpPr>
        <p:grpSpPr>
          <a:xfrm>
            <a:off x="-9525" y="733966"/>
            <a:ext cx="1133888" cy="5566621"/>
            <a:chOff x="-141581" y="733970"/>
            <a:chExt cx="1218411" cy="5317618"/>
          </a:xfrm>
        </p:grpSpPr>
        <p:sp>
          <p:nvSpPr>
            <p:cNvPr id="36" name="Rektangel 35"/>
            <p:cNvSpPr/>
            <p:nvPr userDrawn="1"/>
          </p:nvSpPr>
          <p:spPr>
            <a:xfrm>
              <a:off x="-136749" y="733970"/>
              <a:ext cx="1213579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-141581" y="934657"/>
              <a:ext cx="1052108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-136749" y="1127807"/>
              <a:ext cx="1199091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9" name="Rektangel 38"/>
            <p:cNvSpPr/>
            <p:nvPr userDrawn="1"/>
          </p:nvSpPr>
          <p:spPr>
            <a:xfrm>
              <a:off x="-141581" y="1330612"/>
              <a:ext cx="1052108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0" name="Rektangel 39"/>
            <p:cNvSpPr/>
            <p:nvPr userDrawn="1"/>
          </p:nvSpPr>
          <p:spPr>
            <a:xfrm>
              <a:off x="-136749" y="1531300"/>
              <a:ext cx="1199091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1" name="Rektangel 40"/>
            <p:cNvSpPr/>
            <p:nvPr userDrawn="1"/>
          </p:nvSpPr>
          <p:spPr>
            <a:xfrm>
              <a:off x="-141581" y="1920309"/>
              <a:ext cx="998989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2" name="Rektangel 41"/>
            <p:cNvSpPr/>
            <p:nvPr userDrawn="1"/>
          </p:nvSpPr>
          <p:spPr>
            <a:xfrm>
              <a:off x="-136749" y="2130064"/>
              <a:ext cx="1199091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3" name="Rektangel 42"/>
            <p:cNvSpPr/>
            <p:nvPr userDrawn="1"/>
          </p:nvSpPr>
          <p:spPr>
            <a:xfrm>
              <a:off x="-136749" y="2323213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4" name="Rektangel 43"/>
            <p:cNvSpPr/>
            <p:nvPr userDrawn="1"/>
          </p:nvSpPr>
          <p:spPr>
            <a:xfrm>
              <a:off x="-136749" y="2721878"/>
              <a:ext cx="1199091" cy="16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5" name="Rektangel 44"/>
            <p:cNvSpPr/>
            <p:nvPr userDrawn="1"/>
          </p:nvSpPr>
          <p:spPr>
            <a:xfrm>
              <a:off x="-136749" y="2521781"/>
              <a:ext cx="1199091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6" name="Rektangel 45"/>
            <p:cNvSpPr/>
            <p:nvPr userDrawn="1"/>
          </p:nvSpPr>
          <p:spPr>
            <a:xfrm>
              <a:off x="-136749" y="3120547"/>
              <a:ext cx="1199091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7" name="Rektangel 46"/>
            <p:cNvSpPr/>
            <p:nvPr userDrawn="1"/>
          </p:nvSpPr>
          <p:spPr>
            <a:xfrm>
              <a:off x="-141580" y="3516503"/>
              <a:ext cx="958236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8" name="Rektangel 47"/>
            <p:cNvSpPr/>
            <p:nvPr userDrawn="1"/>
          </p:nvSpPr>
          <p:spPr>
            <a:xfrm>
              <a:off x="-136749" y="2917738"/>
              <a:ext cx="1120290" cy="164176"/>
            </a:xfrm>
            <a:prstGeom prst="rect">
              <a:avLst/>
            </a:prstGeom>
            <a:solidFill>
              <a:srgbClr val="52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9" name="Rektangel 48"/>
            <p:cNvSpPr/>
            <p:nvPr userDrawn="1"/>
          </p:nvSpPr>
          <p:spPr>
            <a:xfrm>
              <a:off x="-136749" y="3318524"/>
              <a:ext cx="1199091" cy="164176"/>
            </a:xfrm>
            <a:prstGeom prst="rect">
              <a:avLst/>
            </a:prstGeom>
            <a:solidFill>
              <a:srgbClr val="A5A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0" name="Rektangel 49"/>
            <p:cNvSpPr/>
            <p:nvPr userDrawn="1"/>
          </p:nvSpPr>
          <p:spPr>
            <a:xfrm>
              <a:off x="-136749" y="3907040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1" name="Rektangel 50"/>
            <p:cNvSpPr/>
            <p:nvPr userDrawn="1"/>
          </p:nvSpPr>
          <p:spPr>
            <a:xfrm>
              <a:off x="-136749" y="4504276"/>
              <a:ext cx="994157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2" name="Rektangel 51"/>
            <p:cNvSpPr/>
            <p:nvPr userDrawn="1"/>
          </p:nvSpPr>
          <p:spPr>
            <a:xfrm>
              <a:off x="-141578" y="4707081"/>
              <a:ext cx="1120290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3" name="Rektangel 52"/>
            <p:cNvSpPr/>
            <p:nvPr userDrawn="1"/>
          </p:nvSpPr>
          <p:spPr>
            <a:xfrm>
              <a:off x="-136749" y="5300427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4" name="Rektangel 53"/>
            <p:cNvSpPr/>
            <p:nvPr userDrawn="1"/>
          </p:nvSpPr>
          <p:spPr>
            <a:xfrm>
              <a:off x="-136749" y="5684607"/>
              <a:ext cx="1047276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5" name="Rektangel 54"/>
            <p:cNvSpPr/>
            <p:nvPr userDrawn="1"/>
          </p:nvSpPr>
          <p:spPr>
            <a:xfrm>
              <a:off x="-136749" y="5887412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6" name="Rektangel 55"/>
            <p:cNvSpPr/>
            <p:nvPr userDrawn="1"/>
          </p:nvSpPr>
          <p:spPr>
            <a:xfrm>
              <a:off x="-141581" y="5491456"/>
              <a:ext cx="934091" cy="164176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7" name="Rektangel 56"/>
            <p:cNvSpPr/>
            <p:nvPr userDrawn="1"/>
          </p:nvSpPr>
          <p:spPr>
            <a:xfrm>
              <a:off x="-136749" y="5093380"/>
              <a:ext cx="929259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8" name="Rektangel 57"/>
            <p:cNvSpPr/>
            <p:nvPr userDrawn="1"/>
          </p:nvSpPr>
          <p:spPr>
            <a:xfrm>
              <a:off x="-141579" y="4304171"/>
              <a:ext cx="1027960" cy="164176"/>
            </a:xfrm>
            <a:prstGeom prst="rect">
              <a:avLst/>
            </a:prstGeom>
            <a:solidFill>
              <a:srgbClr val="F1E7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9" name="Rektangel 58"/>
            <p:cNvSpPr/>
            <p:nvPr userDrawn="1"/>
          </p:nvSpPr>
          <p:spPr>
            <a:xfrm>
              <a:off x="-141580" y="4105007"/>
              <a:ext cx="977551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60" name="TekstSylinder 59"/>
          <p:cNvSpPr txBox="1"/>
          <p:nvPr userDrawn="1"/>
        </p:nvSpPr>
        <p:spPr>
          <a:xfrm>
            <a:off x="-1963271" y="-1"/>
            <a:ext cx="1963271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change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background</a:t>
            </a:r>
            <a:r>
              <a:rPr lang="nb-NO" sz="1400" b="1" baseline="0" dirty="0" smtClean="0"/>
              <a:t> image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the</a:t>
            </a:r>
            <a:r>
              <a:rPr lang="nb-NO" sz="1400" baseline="0" dirty="0" smtClean="0"/>
              <a:t> slide and </a:t>
            </a:r>
            <a:r>
              <a:rPr lang="nb-NO" sz="1400" baseline="0" dirty="0" err="1" smtClean="0"/>
              <a:t>choose</a:t>
            </a:r>
            <a:r>
              <a:rPr lang="nb-NO" sz="1400" baseline="0" dirty="0" smtClean="0"/>
              <a:t> «Format </a:t>
            </a:r>
            <a:r>
              <a:rPr lang="nb-NO" sz="1400" baseline="0" dirty="0" err="1" smtClean="0"/>
              <a:t>background</a:t>
            </a:r>
            <a:r>
              <a:rPr lang="nb-NO" sz="1400" baseline="0" dirty="0" smtClean="0"/>
              <a:t>»</a:t>
            </a:r>
            <a:endParaRPr lang="nb-NO" sz="140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err="1" smtClean="0"/>
              <a:t>Choose</a:t>
            </a:r>
            <a:r>
              <a:rPr lang="nb-NO" sz="1400" dirty="0" smtClean="0"/>
              <a:t> «</a:t>
            </a:r>
            <a:r>
              <a:rPr lang="nb-NO" sz="1400" dirty="0" err="1" smtClean="0"/>
              <a:t>Fill</a:t>
            </a:r>
            <a:r>
              <a:rPr lang="nb-NO" sz="1400" dirty="0" smtClean="0"/>
              <a:t>» and </a:t>
            </a:r>
            <a:r>
              <a:rPr lang="nb-NO" sz="1400" dirty="0" err="1" smtClean="0"/>
              <a:t>select</a:t>
            </a:r>
            <a:r>
              <a:rPr lang="nb-NO" sz="1400" dirty="0" smtClean="0"/>
              <a:t> «image or </a:t>
            </a:r>
            <a:r>
              <a:rPr lang="nb-NO" sz="1400" dirty="0" err="1" smtClean="0"/>
              <a:t>texture</a:t>
            </a:r>
            <a:r>
              <a:rPr lang="nb-NO" sz="1400" dirty="0" smtClean="0"/>
              <a:t>»</a:t>
            </a:r>
            <a:endParaRPr lang="nb-NO" sz="1400" baseline="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Press «File»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err="1" smtClean="0"/>
              <a:t>Find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your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picture</a:t>
            </a:r>
            <a:endParaRPr lang="nb-NO" sz="14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359180" y="5537493"/>
            <a:ext cx="1378277" cy="27699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59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7391140" y="6372000"/>
            <a:ext cx="131295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220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7391140" y="6372000"/>
            <a:ext cx="131295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51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bg>
      <p:bgPr>
        <a:solidFill>
          <a:srgbClr val="008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7391140" y="6372000"/>
            <a:ext cx="131295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294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urple">
    <p:bg>
      <p:bgPr>
        <a:solidFill>
          <a:srgbClr val="873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7391140" y="6372000"/>
            <a:ext cx="131295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266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w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82864" y="903974"/>
            <a:ext cx="6927735" cy="113723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82864" y="2282686"/>
            <a:ext cx="6927735" cy="38729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733966"/>
            <a:ext cx="1133888" cy="5566627"/>
            <a:chOff x="-141581" y="733967"/>
            <a:chExt cx="1218411" cy="5317604"/>
          </a:xfrm>
          <a:solidFill>
            <a:srgbClr val="E3E3E3"/>
          </a:solidFill>
        </p:grpSpPr>
        <p:sp>
          <p:nvSpPr>
            <p:cNvPr id="8" name="Rektangel 7"/>
            <p:cNvSpPr/>
            <p:nvPr userDrawn="1"/>
          </p:nvSpPr>
          <p:spPr>
            <a:xfrm>
              <a:off x="-136749" y="733967"/>
              <a:ext cx="1213579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/>
            <p:cNvSpPr/>
            <p:nvPr userDrawn="1"/>
          </p:nvSpPr>
          <p:spPr>
            <a:xfrm>
              <a:off x="-141581" y="934654"/>
              <a:ext cx="1052108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>
              <a:off x="-136749" y="1127802"/>
              <a:ext cx="1199092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>
              <a:off x="-141581" y="1330607"/>
              <a:ext cx="1052108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-136749" y="1531294"/>
              <a:ext cx="1199092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-141581" y="1920302"/>
              <a:ext cx="998989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-136749" y="2130057"/>
              <a:ext cx="1199092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-136749" y="2323205"/>
              <a:ext cx="1199092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-136749" y="2721869"/>
              <a:ext cx="1199092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-136749" y="2521772"/>
              <a:ext cx="1199092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-136749" y="3120536"/>
              <a:ext cx="1199092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-141580" y="3516491"/>
              <a:ext cx="958236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Rektangel 19"/>
            <p:cNvSpPr/>
            <p:nvPr userDrawn="1"/>
          </p:nvSpPr>
          <p:spPr>
            <a:xfrm>
              <a:off x="-136749" y="2917729"/>
              <a:ext cx="1120290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Rektangel 20"/>
            <p:cNvSpPr/>
            <p:nvPr userDrawn="1"/>
          </p:nvSpPr>
          <p:spPr>
            <a:xfrm>
              <a:off x="-136749" y="3318514"/>
              <a:ext cx="1199092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Rektangel 21"/>
            <p:cNvSpPr/>
            <p:nvPr userDrawn="1"/>
          </p:nvSpPr>
          <p:spPr>
            <a:xfrm>
              <a:off x="-136749" y="3907028"/>
              <a:ext cx="1047276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Rektangel 22"/>
            <p:cNvSpPr/>
            <p:nvPr userDrawn="1"/>
          </p:nvSpPr>
          <p:spPr>
            <a:xfrm>
              <a:off x="-136749" y="4504261"/>
              <a:ext cx="994158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-141578" y="4707066"/>
              <a:ext cx="1120290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-136749" y="5300411"/>
              <a:ext cx="1047276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-136749" y="5684589"/>
              <a:ext cx="1047276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-136749" y="5887395"/>
              <a:ext cx="1199092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-141581" y="5491439"/>
              <a:ext cx="934092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-136749" y="5093364"/>
              <a:ext cx="929260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-141579" y="4304162"/>
              <a:ext cx="1027961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-141580" y="4105007"/>
              <a:ext cx="977551" cy="1641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33" name="Rett linje 32"/>
          <p:cNvCxnSpPr/>
          <p:nvPr userDrawn="1"/>
        </p:nvCxnSpPr>
        <p:spPr>
          <a:xfrm>
            <a:off x="1291819" y="6300593"/>
            <a:ext cx="731878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kstSylinder 38"/>
          <p:cNvSpPr txBox="1"/>
          <p:nvPr userDrawn="1"/>
        </p:nvSpPr>
        <p:spPr>
          <a:xfrm>
            <a:off x="1458765" y="6372000"/>
            <a:ext cx="454643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rmAutofit/>
          </a:bodyPr>
          <a:lstStyle/>
          <a:p>
            <a:r>
              <a:rPr lang="nb-NO" sz="600" dirty="0" smtClean="0"/>
              <a:t>BUFDIR  </a:t>
            </a:r>
            <a:r>
              <a:rPr lang="nb-NO" sz="600" dirty="0" smtClean="0">
                <a:solidFill>
                  <a:schemeClr val="accent6"/>
                </a:solidFill>
              </a:rPr>
              <a:t>/</a:t>
            </a:r>
            <a:r>
              <a:rPr lang="nb-NO" sz="600" dirty="0" smtClean="0"/>
              <a:t> </a:t>
            </a:r>
            <a:endParaRPr lang="nb-NO" sz="600" dirty="0">
              <a:solidFill>
                <a:schemeClr val="accent6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886869" y="6372000"/>
            <a:ext cx="454643" cy="18466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377163" y="6372000"/>
            <a:ext cx="5582653" cy="18466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995467" y="6372000"/>
            <a:ext cx="131295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5" name="Bild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20" y="378047"/>
            <a:ext cx="2350606" cy="381600"/>
          </a:xfrm>
          <a:prstGeom prst="rect">
            <a:avLst/>
          </a:prstGeom>
        </p:spPr>
      </p:pic>
      <p:sp>
        <p:nvSpPr>
          <p:cNvPr id="37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1291819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30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ight blue">
    <p:bg>
      <p:bgPr>
        <a:solidFill>
          <a:srgbClr val="E1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20" y="378047"/>
            <a:ext cx="2353424" cy="3816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7" name="Rett linje 6"/>
          <p:cNvCxnSpPr/>
          <p:nvPr userDrawn="1"/>
        </p:nvCxnSpPr>
        <p:spPr>
          <a:xfrm flipV="1">
            <a:off x="685800" y="6300593"/>
            <a:ext cx="7924800" cy="1012"/>
          </a:xfrm>
          <a:prstGeom prst="line">
            <a:avLst/>
          </a:prstGeom>
          <a:ln w="63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 userDrawn="1"/>
        </p:nvSpPr>
        <p:spPr>
          <a:xfrm>
            <a:off x="839167" y="6372000"/>
            <a:ext cx="454643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rmAutofit/>
          </a:bodyPr>
          <a:lstStyle/>
          <a:p>
            <a:r>
              <a:rPr lang="nb-NO" sz="600" dirty="0" smtClean="0"/>
              <a:t>BUFDIR  </a:t>
            </a:r>
            <a:r>
              <a:rPr lang="nb-NO" sz="600" dirty="0" smtClean="0">
                <a:solidFill>
                  <a:schemeClr val="accent6"/>
                </a:solidFill>
              </a:rPr>
              <a:t>/</a:t>
            </a:r>
            <a:r>
              <a:rPr lang="nb-NO" sz="600" dirty="0" smtClean="0"/>
              <a:t> </a:t>
            </a:r>
            <a:endParaRPr lang="nb-NO" sz="600" dirty="0">
              <a:solidFill>
                <a:schemeClr val="accent6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642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74097" y="2282685"/>
            <a:ext cx="3706178" cy="388488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08887" y="2282685"/>
            <a:ext cx="3706178" cy="388488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08389" y="2282685"/>
            <a:ext cx="3704863" cy="659691"/>
          </a:xfrm>
        </p:spPr>
        <p:txBody>
          <a:bodyPr anchor="t" anchorCtr="0"/>
          <a:lstStyle>
            <a:lvl1pPr marL="0" indent="0">
              <a:buNone/>
              <a:defRPr sz="2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08389" y="2942377"/>
            <a:ext cx="3704863" cy="320359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07696" y="2282685"/>
            <a:ext cx="3704863" cy="659691"/>
          </a:xfrm>
        </p:spPr>
        <p:txBody>
          <a:bodyPr anchor="t" anchorCtr="0"/>
          <a:lstStyle>
            <a:lvl1pPr marL="0" indent="0">
              <a:buNone/>
              <a:defRPr sz="2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807696" y="2942377"/>
            <a:ext cx="3704863" cy="320359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4096" y="2282686"/>
            <a:ext cx="4069507" cy="38729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bilde 2" descr="For inserting a medium sized image." title="Imagebox"/>
          <p:cNvSpPr>
            <a:spLocks noGrp="1"/>
          </p:cNvSpPr>
          <p:nvPr>
            <p:ph type="pic" idx="13"/>
          </p:nvPr>
        </p:nvSpPr>
        <p:spPr>
          <a:xfrm>
            <a:off x="5065456" y="2282684"/>
            <a:ext cx="3449609" cy="38729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1963271" y="-1"/>
            <a:ext cx="1963271" cy="2495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insert</a:t>
            </a:r>
            <a:r>
              <a:rPr lang="nb-NO" sz="1400" b="1" dirty="0" smtClean="0"/>
              <a:t> alt-</a:t>
            </a:r>
            <a:r>
              <a:rPr lang="nb-NO" sz="1400" b="1" dirty="0" err="1" smtClean="0"/>
              <a:t>text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dirty="0" smtClean="0"/>
              <a:t> in </a:t>
            </a:r>
            <a:r>
              <a:rPr lang="nb-NO" sz="1400" dirty="0" err="1" smtClean="0"/>
              <a:t>the</a:t>
            </a:r>
            <a:r>
              <a:rPr lang="nb-NO" sz="1400" dirty="0" smtClean="0"/>
              <a:t> placeholder.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«Format Shape/image».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The Small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black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box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named</a:t>
            </a:r>
            <a:r>
              <a:rPr lang="nb-NO" sz="1400" baseline="0" dirty="0" smtClean="0"/>
              <a:t> «</a:t>
            </a:r>
            <a:r>
              <a:rPr lang="nb-NO" sz="1400" baseline="0" dirty="0" err="1" smtClean="0"/>
              <a:t>Size</a:t>
            </a:r>
            <a:r>
              <a:rPr lang="nb-NO" sz="1400" baseline="0" dirty="0" smtClean="0"/>
              <a:t> and </a:t>
            </a:r>
            <a:r>
              <a:rPr lang="nb-NO" sz="1400" baseline="0" dirty="0" err="1" smtClean="0"/>
              <a:t>properties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Select «Alt-</a:t>
            </a:r>
            <a:r>
              <a:rPr lang="nb-NO" sz="1400" baseline="0" dirty="0" err="1" smtClean="0"/>
              <a:t>text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Write Alt-</a:t>
            </a:r>
            <a:r>
              <a:rPr lang="nb-NO" sz="1400" baseline="0" dirty="0" err="1" smtClean="0"/>
              <a:t>text</a:t>
            </a:r>
            <a:endParaRPr lang="nb-NO" sz="1400" dirty="0" smtClean="0"/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778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4096" y="2282686"/>
            <a:ext cx="4766625" cy="38729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1" descr="For inserting a small image." title="Imagebox"/>
          <p:cNvSpPr>
            <a:spLocks noGrp="1"/>
          </p:cNvSpPr>
          <p:nvPr>
            <p:ph type="pic" idx="13"/>
          </p:nvPr>
        </p:nvSpPr>
        <p:spPr>
          <a:xfrm>
            <a:off x="5848065" y="2282686"/>
            <a:ext cx="2667000" cy="15757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lassholder for bilde 2" descr="For inserting a small image." title="Imagebox"/>
          <p:cNvSpPr>
            <a:spLocks noGrp="1"/>
          </p:cNvSpPr>
          <p:nvPr>
            <p:ph type="pic" idx="14"/>
          </p:nvPr>
        </p:nvSpPr>
        <p:spPr>
          <a:xfrm>
            <a:off x="5848065" y="4057014"/>
            <a:ext cx="2667000" cy="157577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1963271" y="-1"/>
            <a:ext cx="1963271" cy="2495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insert</a:t>
            </a:r>
            <a:r>
              <a:rPr lang="nb-NO" sz="1400" b="1" dirty="0" smtClean="0"/>
              <a:t> alt-</a:t>
            </a:r>
            <a:r>
              <a:rPr lang="nb-NO" sz="1400" b="1" dirty="0" err="1" smtClean="0"/>
              <a:t>text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dirty="0" smtClean="0"/>
              <a:t> in </a:t>
            </a:r>
            <a:r>
              <a:rPr lang="nb-NO" sz="1400" dirty="0" err="1" smtClean="0"/>
              <a:t>the</a:t>
            </a:r>
            <a:r>
              <a:rPr lang="nb-NO" sz="1400" dirty="0" smtClean="0"/>
              <a:t> placeholder.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«Format Shape/image».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The Small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black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box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named</a:t>
            </a:r>
            <a:r>
              <a:rPr lang="nb-NO" sz="1400" baseline="0" dirty="0" smtClean="0"/>
              <a:t> «</a:t>
            </a:r>
            <a:r>
              <a:rPr lang="nb-NO" sz="1400" baseline="0" dirty="0" err="1" smtClean="0"/>
              <a:t>Size</a:t>
            </a:r>
            <a:r>
              <a:rPr lang="nb-NO" sz="1400" baseline="0" dirty="0" smtClean="0"/>
              <a:t> and </a:t>
            </a:r>
            <a:r>
              <a:rPr lang="nb-NO" sz="1400" baseline="0" dirty="0" err="1" smtClean="0"/>
              <a:t>properties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Select «Alt-</a:t>
            </a:r>
            <a:r>
              <a:rPr lang="nb-NO" sz="1400" baseline="0" dirty="0" err="1" smtClean="0"/>
              <a:t>text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Write Alt-</a:t>
            </a:r>
            <a:r>
              <a:rPr lang="nb-NO" sz="1400" baseline="0" dirty="0" err="1" smtClean="0"/>
              <a:t>text</a:t>
            </a:r>
            <a:endParaRPr lang="nb-NO" sz="1400" dirty="0" smtClean="0"/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4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96" y="1144943"/>
            <a:ext cx="2501204" cy="40532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48194" y="1620203"/>
            <a:ext cx="7020878" cy="675322"/>
          </a:xfrm>
        </p:spPr>
        <p:txBody>
          <a:bodyPr anchor="b" anchorCtr="0">
            <a:noAutofit/>
          </a:bodyPr>
          <a:lstStyle>
            <a:lvl1pPr algn="l">
              <a:defRPr sz="3600" b="0" spc="3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Heading</a:t>
            </a:r>
            <a:endParaRPr lang="nb-NO" dirty="0"/>
          </a:p>
        </p:txBody>
      </p:sp>
      <p:sp>
        <p:nvSpPr>
          <p:cNvPr id="61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547560" y="2359941"/>
            <a:ext cx="7021512" cy="37529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Seminar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746982" y="5530291"/>
            <a:ext cx="2187468" cy="59843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Nameson</a:t>
            </a:r>
            <a:endParaRPr lang="nb-NO" dirty="0" smtClean="0"/>
          </a:p>
          <a:p>
            <a:endParaRPr lang="nb-NO" dirty="0"/>
          </a:p>
        </p:txBody>
      </p:sp>
      <p:grpSp>
        <p:nvGrpSpPr>
          <p:cNvPr id="35" name="Gruppe 34"/>
          <p:cNvGrpSpPr/>
          <p:nvPr userDrawn="1"/>
        </p:nvGrpSpPr>
        <p:grpSpPr>
          <a:xfrm>
            <a:off x="-9525" y="733966"/>
            <a:ext cx="1133888" cy="5566621"/>
            <a:chOff x="-141581" y="733970"/>
            <a:chExt cx="1218411" cy="5317618"/>
          </a:xfrm>
        </p:grpSpPr>
        <p:sp>
          <p:nvSpPr>
            <p:cNvPr id="36" name="Rektangel 35"/>
            <p:cNvSpPr/>
            <p:nvPr userDrawn="1"/>
          </p:nvSpPr>
          <p:spPr>
            <a:xfrm>
              <a:off x="-136749" y="733970"/>
              <a:ext cx="1213579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-141581" y="934657"/>
              <a:ext cx="1052108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-136749" y="1127807"/>
              <a:ext cx="1199091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9" name="Rektangel 38"/>
            <p:cNvSpPr/>
            <p:nvPr userDrawn="1"/>
          </p:nvSpPr>
          <p:spPr>
            <a:xfrm>
              <a:off x="-141581" y="1330612"/>
              <a:ext cx="1052108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0" name="Rektangel 39"/>
            <p:cNvSpPr/>
            <p:nvPr userDrawn="1"/>
          </p:nvSpPr>
          <p:spPr>
            <a:xfrm>
              <a:off x="-136749" y="1531300"/>
              <a:ext cx="1199091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1" name="Rektangel 40"/>
            <p:cNvSpPr/>
            <p:nvPr userDrawn="1"/>
          </p:nvSpPr>
          <p:spPr>
            <a:xfrm>
              <a:off x="-141581" y="1920309"/>
              <a:ext cx="998989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2" name="Rektangel 41"/>
            <p:cNvSpPr/>
            <p:nvPr userDrawn="1"/>
          </p:nvSpPr>
          <p:spPr>
            <a:xfrm>
              <a:off x="-136749" y="2130064"/>
              <a:ext cx="1199091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3" name="Rektangel 42"/>
            <p:cNvSpPr/>
            <p:nvPr userDrawn="1"/>
          </p:nvSpPr>
          <p:spPr>
            <a:xfrm>
              <a:off x="-136749" y="2323213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4" name="Rektangel 43"/>
            <p:cNvSpPr/>
            <p:nvPr userDrawn="1"/>
          </p:nvSpPr>
          <p:spPr>
            <a:xfrm>
              <a:off x="-136749" y="2721878"/>
              <a:ext cx="1199091" cy="16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5" name="Rektangel 44"/>
            <p:cNvSpPr/>
            <p:nvPr userDrawn="1"/>
          </p:nvSpPr>
          <p:spPr>
            <a:xfrm>
              <a:off x="-136749" y="2521781"/>
              <a:ext cx="1199091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6" name="Rektangel 45"/>
            <p:cNvSpPr/>
            <p:nvPr userDrawn="1"/>
          </p:nvSpPr>
          <p:spPr>
            <a:xfrm>
              <a:off x="-136749" y="3120547"/>
              <a:ext cx="1199091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7" name="Rektangel 46"/>
            <p:cNvSpPr/>
            <p:nvPr userDrawn="1"/>
          </p:nvSpPr>
          <p:spPr>
            <a:xfrm>
              <a:off x="-141580" y="3516503"/>
              <a:ext cx="958236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8" name="Rektangel 47"/>
            <p:cNvSpPr/>
            <p:nvPr userDrawn="1"/>
          </p:nvSpPr>
          <p:spPr>
            <a:xfrm>
              <a:off x="-136749" y="2917738"/>
              <a:ext cx="1120290" cy="164176"/>
            </a:xfrm>
            <a:prstGeom prst="rect">
              <a:avLst/>
            </a:prstGeom>
            <a:solidFill>
              <a:srgbClr val="52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9" name="Rektangel 48"/>
            <p:cNvSpPr/>
            <p:nvPr userDrawn="1"/>
          </p:nvSpPr>
          <p:spPr>
            <a:xfrm>
              <a:off x="-136749" y="3318524"/>
              <a:ext cx="1199091" cy="164176"/>
            </a:xfrm>
            <a:prstGeom prst="rect">
              <a:avLst/>
            </a:prstGeom>
            <a:solidFill>
              <a:srgbClr val="A5A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0" name="Rektangel 49"/>
            <p:cNvSpPr/>
            <p:nvPr userDrawn="1"/>
          </p:nvSpPr>
          <p:spPr>
            <a:xfrm>
              <a:off x="-136749" y="3907040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1" name="Rektangel 50"/>
            <p:cNvSpPr/>
            <p:nvPr userDrawn="1"/>
          </p:nvSpPr>
          <p:spPr>
            <a:xfrm>
              <a:off x="-136749" y="4504276"/>
              <a:ext cx="994157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2" name="Rektangel 51"/>
            <p:cNvSpPr/>
            <p:nvPr userDrawn="1"/>
          </p:nvSpPr>
          <p:spPr>
            <a:xfrm>
              <a:off x="-141578" y="4707081"/>
              <a:ext cx="1120290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3" name="Rektangel 52"/>
            <p:cNvSpPr/>
            <p:nvPr userDrawn="1"/>
          </p:nvSpPr>
          <p:spPr>
            <a:xfrm>
              <a:off x="-136749" y="5300427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4" name="Rektangel 53"/>
            <p:cNvSpPr/>
            <p:nvPr userDrawn="1"/>
          </p:nvSpPr>
          <p:spPr>
            <a:xfrm>
              <a:off x="-136749" y="5684607"/>
              <a:ext cx="1047276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5" name="Rektangel 54"/>
            <p:cNvSpPr/>
            <p:nvPr userDrawn="1"/>
          </p:nvSpPr>
          <p:spPr>
            <a:xfrm>
              <a:off x="-136749" y="5887412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6" name="Rektangel 55"/>
            <p:cNvSpPr/>
            <p:nvPr userDrawn="1"/>
          </p:nvSpPr>
          <p:spPr>
            <a:xfrm>
              <a:off x="-141581" y="5491456"/>
              <a:ext cx="934091" cy="164176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7" name="Rektangel 56"/>
            <p:cNvSpPr/>
            <p:nvPr userDrawn="1"/>
          </p:nvSpPr>
          <p:spPr>
            <a:xfrm>
              <a:off x="-136749" y="5093380"/>
              <a:ext cx="929259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8" name="Rektangel 57"/>
            <p:cNvSpPr/>
            <p:nvPr userDrawn="1"/>
          </p:nvSpPr>
          <p:spPr>
            <a:xfrm>
              <a:off x="-141579" y="4304171"/>
              <a:ext cx="1027960" cy="164176"/>
            </a:xfrm>
            <a:prstGeom prst="rect">
              <a:avLst/>
            </a:prstGeom>
            <a:solidFill>
              <a:srgbClr val="F1E7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9" name="Rektangel 58"/>
            <p:cNvSpPr/>
            <p:nvPr userDrawn="1"/>
          </p:nvSpPr>
          <p:spPr>
            <a:xfrm>
              <a:off x="-141580" y="4105007"/>
              <a:ext cx="977551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60" name="TekstSylinder 59"/>
          <p:cNvSpPr txBox="1"/>
          <p:nvPr userDrawn="1"/>
        </p:nvSpPr>
        <p:spPr>
          <a:xfrm>
            <a:off x="-1963271" y="-1"/>
            <a:ext cx="1963271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change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background</a:t>
            </a:r>
            <a:r>
              <a:rPr lang="nb-NO" sz="1400" b="1" baseline="0" dirty="0" smtClean="0"/>
              <a:t> image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the</a:t>
            </a:r>
            <a:r>
              <a:rPr lang="nb-NO" sz="1400" baseline="0" dirty="0" smtClean="0"/>
              <a:t> slide and </a:t>
            </a:r>
            <a:r>
              <a:rPr lang="nb-NO" sz="1400" baseline="0" dirty="0" err="1" smtClean="0"/>
              <a:t>choose</a:t>
            </a:r>
            <a:r>
              <a:rPr lang="nb-NO" sz="1400" baseline="0" dirty="0" smtClean="0"/>
              <a:t> «Format </a:t>
            </a:r>
            <a:r>
              <a:rPr lang="nb-NO" sz="1400" baseline="0" dirty="0" err="1" smtClean="0"/>
              <a:t>background</a:t>
            </a:r>
            <a:r>
              <a:rPr lang="nb-NO" sz="1400" baseline="0" dirty="0" smtClean="0"/>
              <a:t>»</a:t>
            </a:r>
            <a:endParaRPr lang="nb-NO" sz="140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err="1" smtClean="0"/>
              <a:t>Choose</a:t>
            </a:r>
            <a:r>
              <a:rPr lang="nb-NO" sz="1400" dirty="0" smtClean="0"/>
              <a:t> «</a:t>
            </a:r>
            <a:r>
              <a:rPr lang="nb-NO" sz="1400" dirty="0" err="1" smtClean="0"/>
              <a:t>Fill</a:t>
            </a:r>
            <a:r>
              <a:rPr lang="nb-NO" sz="1400" dirty="0" smtClean="0"/>
              <a:t>» and </a:t>
            </a:r>
            <a:r>
              <a:rPr lang="nb-NO" sz="1400" dirty="0" err="1" smtClean="0"/>
              <a:t>select</a:t>
            </a:r>
            <a:r>
              <a:rPr lang="nb-NO" sz="1400" dirty="0" smtClean="0"/>
              <a:t> «image or </a:t>
            </a:r>
            <a:r>
              <a:rPr lang="nb-NO" sz="1400" dirty="0" err="1" smtClean="0"/>
              <a:t>texture</a:t>
            </a:r>
            <a:r>
              <a:rPr lang="nb-NO" sz="1400" dirty="0" smtClean="0"/>
              <a:t>»</a:t>
            </a:r>
            <a:endParaRPr lang="nb-NO" sz="1400" baseline="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Press «File»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err="1" smtClean="0"/>
              <a:t>Find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your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picture</a:t>
            </a:r>
            <a:endParaRPr lang="nb-NO" sz="14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359180" y="5537493"/>
            <a:ext cx="1378277" cy="27699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80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84086" y="903975"/>
            <a:ext cx="7920990" cy="486676"/>
          </a:xfrm>
        </p:spPr>
        <p:txBody>
          <a:bodyPr anchor="t" anchorCtr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bilde 2" descr="For inserting a large image." title="Imagebox"/>
          <p:cNvSpPr>
            <a:spLocks noGrp="1"/>
          </p:cNvSpPr>
          <p:nvPr>
            <p:ph type="pic" idx="13"/>
          </p:nvPr>
        </p:nvSpPr>
        <p:spPr>
          <a:xfrm>
            <a:off x="684086" y="1620203"/>
            <a:ext cx="7920990" cy="3916551"/>
          </a:xfrm>
          <a:solidFill>
            <a:schemeClr val="bg1">
              <a:lumMod val="95000"/>
            </a:schemeClr>
          </a:solidFill>
        </p:spPr>
        <p:txBody>
          <a:bodyPr tIns="1080000" anchor="t" anchorCtr="1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1963271" y="-1"/>
            <a:ext cx="1963271" cy="2495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insert</a:t>
            </a:r>
            <a:r>
              <a:rPr lang="nb-NO" sz="1400" b="1" dirty="0" smtClean="0"/>
              <a:t> alt-</a:t>
            </a:r>
            <a:r>
              <a:rPr lang="nb-NO" sz="1400" b="1" dirty="0" err="1" smtClean="0"/>
              <a:t>text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dirty="0" smtClean="0"/>
              <a:t> in </a:t>
            </a:r>
            <a:r>
              <a:rPr lang="nb-NO" sz="1400" dirty="0" err="1" smtClean="0"/>
              <a:t>the</a:t>
            </a:r>
            <a:r>
              <a:rPr lang="nb-NO" sz="1400" dirty="0" smtClean="0"/>
              <a:t> placeholder.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«Format Shape/image».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The Small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black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box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named</a:t>
            </a:r>
            <a:r>
              <a:rPr lang="nb-NO" sz="1400" baseline="0" dirty="0" smtClean="0"/>
              <a:t> «</a:t>
            </a:r>
            <a:r>
              <a:rPr lang="nb-NO" sz="1400" baseline="0" dirty="0" err="1" smtClean="0"/>
              <a:t>Size</a:t>
            </a:r>
            <a:r>
              <a:rPr lang="nb-NO" sz="1400" baseline="0" dirty="0" smtClean="0"/>
              <a:t> and </a:t>
            </a:r>
            <a:r>
              <a:rPr lang="nb-NO" sz="1400" baseline="0" dirty="0" err="1" smtClean="0"/>
              <a:t>properties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Select «Alt-</a:t>
            </a:r>
            <a:r>
              <a:rPr lang="nb-NO" sz="1400" baseline="0" dirty="0" err="1" smtClean="0"/>
              <a:t>text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Write Alt-</a:t>
            </a:r>
            <a:r>
              <a:rPr lang="nb-NO" sz="1400" baseline="0" dirty="0" err="1" smtClean="0"/>
              <a:t>text</a:t>
            </a:r>
            <a:endParaRPr lang="nb-NO" sz="1400" dirty="0" smtClean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1188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whit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 descr="for a background image." title="Imagebox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84086" y="4079321"/>
            <a:ext cx="5382673" cy="17768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dirty="0" smtClean="0"/>
              <a:t>Legg til tekst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1963271" y="-1"/>
            <a:ext cx="1963271" cy="2495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insert</a:t>
            </a:r>
            <a:r>
              <a:rPr lang="nb-NO" sz="1400" b="1" dirty="0" smtClean="0"/>
              <a:t> alt-</a:t>
            </a:r>
            <a:r>
              <a:rPr lang="nb-NO" sz="1400" b="1" dirty="0" err="1" smtClean="0"/>
              <a:t>text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dirty="0" smtClean="0"/>
              <a:t> in </a:t>
            </a:r>
            <a:r>
              <a:rPr lang="nb-NO" sz="1400" dirty="0" err="1" smtClean="0"/>
              <a:t>the</a:t>
            </a:r>
            <a:r>
              <a:rPr lang="nb-NO" sz="1400" dirty="0" smtClean="0"/>
              <a:t> placeholder.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«Format Shape/image».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The Small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black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box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named</a:t>
            </a:r>
            <a:r>
              <a:rPr lang="nb-NO" sz="1400" baseline="0" dirty="0" smtClean="0"/>
              <a:t> «</a:t>
            </a:r>
            <a:r>
              <a:rPr lang="nb-NO" sz="1400" baseline="0" dirty="0" err="1" smtClean="0"/>
              <a:t>Size</a:t>
            </a:r>
            <a:r>
              <a:rPr lang="nb-NO" sz="1400" baseline="0" dirty="0" smtClean="0"/>
              <a:t> and </a:t>
            </a:r>
            <a:r>
              <a:rPr lang="nb-NO" sz="1400" baseline="0" dirty="0" err="1" smtClean="0"/>
              <a:t>properties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Select «Alt-</a:t>
            </a:r>
            <a:r>
              <a:rPr lang="nb-NO" sz="1400" baseline="0" dirty="0" err="1" smtClean="0"/>
              <a:t>text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Write Alt-</a:t>
            </a:r>
            <a:r>
              <a:rPr lang="nb-NO" sz="1400" baseline="0" dirty="0" err="1" smtClean="0"/>
              <a:t>text</a:t>
            </a:r>
            <a:endParaRPr lang="nb-NO" sz="14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314074" y="3077510"/>
            <a:ext cx="997200" cy="99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234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 descr="for a background image." title="Imagebox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84086" y="4079321"/>
            <a:ext cx="5382673" cy="17768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dirty="0" smtClean="0"/>
              <a:t>Legg til tekst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1963271" y="-1"/>
            <a:ext cx="1963271" cy="2495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insert</a:t>
            </a:r>
            <a:r>
              <a:rPr lang="nb-NO" sz="1400" b="1" dirty="0" smtClean="0"/>
              <a:t> alt-</a:t>
            </a:r>
            <a:r>
              <a:rPr lang="nb-NO" sz="1400" b="1" dirty="0" err="1" smtClean="0"/>
              <a:t>text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dirty="0" smtClean="0"/>
              <a:t> in </a:t>
            </a:r>
            <a:r>
              <a:rPr lang="nb-NO" sz="1400" dirty="0" err="1" smtClean="0"/>
              <a:t>the</a:t>
            </a:r>
            <a:r>
              <a:rPr lang="nb-NO" sz="1400" dirty="0" smtClean="0"/>
              <a:t> placeholder.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«Format Shape/image».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The Small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black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box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named</a:t>
            </a:r>
            <a:r>
              <a:rPr lang="nb-NO" sz="1400" baseline="0" dirty="0" smtClean="0"/>
              <a:t> «</a:t>
            </a:r>
            <a:r>
              <a:rPr lang="nb-NO" sz="1400" baseline="0" dirty="0" err="1" smtClean="0"/>
              <a:t>Size</a:t>
            </a:r>
            <a:r>
              <a:rPr lang="nb-NO" sz="1400" baseline="0" dirty="0" smtClean="0"/>
              <a:t> and </a:t>
            </a:r>
            <a:r>
              <a:rPr lang="nb-NO" sz="1400" baseline="0" dirty="0" err="1" smtClean="0"/>
              <a:t>properties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Select «Alt-</a:t>
            </a:r>
            <a:r>
              <a:rPr lang="nb-NO" sz="1400" baseline="0" dirty="0" err="1" smtClean="0"/>
              <a:t>text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Write Alt-</a:t>
            </a:r>
            <a:r>
              <a:rPr lang="nb-NO" sz="1400" baseline="0" dirty="0" err="1" smtClean="0"/>
              <a:t>text</a:t>
            </a:r>
            <a:endParaRPr lang="nb-NO" sz="14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314074" y="3077510"/>
            <a:ext cx="997200" cy="99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8646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black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 descr="For a background image." title="Imagebox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tIns="1800000" anchor="t" anchorCtr="1"/>
          <a:lstStyle>
            <a:lvl1pPr marL="0" indent="0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1880664" y="4500563"/>
            <a:ext cx="5382673" cy="17768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dirty="0" smtClean="0"/>
              <a:t>Legg til tekst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1963271" y="-1"/>
            <a:ext cx="1963271" cy="2495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insert</a:t>
            </a:r>
            <a:r>
              <a:rPr lang="nb-NO" sz="1400" b="1" dirty="0" smtClean="0"/>
              <a:t> alt-</a:t>
            </a:r>
            <a:r>
              <a:rPr lang="nb-NO" sz="1400" b="1" dirty="0" err="1" smtClean="0"/>
              <a:t>text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dirty="0" smtClean="0"/>
              <a:t> in </a:t>
            </a:r>
            <a:r>
              <a:rPr lang="nb-NO" sz="1400" dirty="0" err="1" smtClean="0"/>
              <a:t>the</a:t>
            </a:r>
            <a:r>
              <a:rPr lang="nb-NO" sz="1400" dirty="0" smtClean="0"/>
              <a:t> placeholder.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«Format Shape/image».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Select The Small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black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box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named</a:t>
            </a:r>
            <a:r>
              <a:rPr lang="nb-NO" sz="1400" baseline="0" dirty="0" smtClean="0"/>
              <a:t> «</a:t>
            </a:r>
            <a:r>
              <a:rPr lang="nb-NO" sz="1400" baseline="0" dirty="0" err="1" smtClean="0"/>
              <a:t>Size</a:t>
            </a:r>
            <a:r>
              <a:rPr lang="nb-NO" sz="1400" baseline="0" dirty="0" smtClean="0"/>
              <a:t> and </a:t>
            </a:r>
            <a:r>
              <a:rPr lang="nb-NO" sz="1400" baseline="0" dirty="0" err="1" smtClean="0"/>
              <a:t>properties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Select «Alt-</a:t>
            </a:r>
            <a:r>
              <a:rPr lang="nb-NO" sz="1400" baseline="0" dirty="0" err="1" smtClean="0"/>
              <a:t>text</a:t>
            </a:r>
            <a:r>
              <a:rPr lang="nb-NO" sz="1400" baseline="0" dirty="0" smtClean="0"/>
              <a:t>».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Write Alt-</a:t>
            </a:r>
            <a:r>
              <a:rPr lang="nb-NO" sz="1400" baseline="0" dirty="0" err="1" smtClean="0"/>
              <a:t>text</a:t>
            </a:r>
            <a:endParaRPr lang="nb-NO" sz="1400" dirty="0" smtClean="0"/>
          </a:p>
        </p:txBody>
      </p:sp>
      <p:sp>
        <p:nvSpPr>
          <p:cNvPr id="6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314074" y="3077510"/>
            <a:ext cx="997200" cy="997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263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96" y="1144943"/>
            <a:ext cx="2501204" cy="40532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48194" y="1620203"/>
            <a:ext cx="7020878" cy="675322"/>
          </a:xfrm>
        </p:spPr>
        <p:txBody>
          <a:bodyPr anchor="b" anchorCtr="0">
            <a:noAutofit/>
          </a:bodyPr>
          <a:lstStyle>
            <a:lvl1pPr algn="l">
              <a:defRPr sz="3600" b="0" spc="3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Heading</a:t>
            </a:r>
            <a:endParaRPr lang="nb-NO" dirty="0"/>
          </a:p>
        </p:txBody>
      </p:sp>
      <p:sp>
        <p:nvSpPr>
          <p:cNvPr id="61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547560" y="2359941"/>
            <a:ext cx="7021512" cy="37529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Seminar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746982" y="5530291"/>
            <a:ext cx="2187468" cy="59843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Nameson</a:t>
            </a:r>
            <a:endParaRPr lang="nb-NO" dirty="0" smtClean="0"/>
          </a:p>
          <a:p>
            <a:endParaRPr lang="nb-NO" dirty="0"/>
          </a:p>
        </p:txBody>
      </p:sp>
      <p:grpSp>
        <p:nvGrpSpPr>
          <p:cNvPr id="35" name="Gruppe 34"/>
          <p:cNvGrpSpPr/>
          <p:nvPr userDrawn="1"/>
        </p:nvGrpSpPr>
        <p:grpSpPr>
          <a:xfrm>
            <a:off x="-9525" y="733966"/>
            <a:ext cx="1133888" cy="5566621"/>
            <a:chOff x="-141581" y="733970"/>
            <a:chExt cx="1218411" cy="5317618"/>
          </a:xfrm>
        </p:grpSpPr>
        <p:sp>
          <p:nvSpPr>
            <p:cNvPr id="36" name="Rektangel 35"/>
            <p:cNvSpPr/>
            <p:nvPr userDrawn="1"/>
          </p:nvSpPr>
          <p:spPr>
            <a:xfrm>
              <a:off x="-136749" y="733970"/>
              <a:ext cx="1213579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-141581" y="934657"/>
              <a:ext cx="1052108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-136749" y="1127807"/>
              <a:ext cx="1199091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9" name="Rektangel 38"/>
            <p:cNvSpPr/>
            <p:nvPr userDrawn="1"/>
          </p:nvSpPr>
          <p:spPr>
            <a:xfrm>
              <a:off x="-141581" y="1330612"/>
              <a:ext cx="1052108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0" name="Rektangel 39"/>
            <p:cNvSpPr/>
            <p:nvPr userDrawn="1"/>
          </p:nvSpPr>
          <p:spPr>
            <a:xfrm>
              <a:off x="-136749" y="1531300"/>
              <a:ext cx="1199091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1" name="Rektangel 40"/>
            <p:cNvSpPr/>
            <p:nvPr userDrawn="1"/>
          </p:nvSpPr>
          <p:spPr>
            <a:xfrm>
              <a:off x="-141581" y="1920309"/>
              <a:ext cx="998989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2" name="Rektangel 41"/>
            <p:cNvSpPr/>
            <p:nvPr userDrawn="1"/>
          </p:nvSpPr>
          <p:spPr>
            <a:xfrm>
              <a:off x="-136749" y="2130064"/>
              <a:ext cx="1199091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3" name="Rektangel 42"/>
            <p:cNvSpPr/>
            <p:nvPr userDrawn="1"/>
          </p:nvSpPr>
          <p:spPr>
            <a:xfrm>
              <a:off x="-136749" y="2323213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4" name="Rektangel 43"/>
            <p:cNvSpPr/>
            <p:nvPr userDrawn="1"/>
          </p:nvSpPr>
          <p:spPr>
            <a:xfrm>
              <a:off x="-136749" y="2721878"/>
              <a:ext cx="1199091" cy="16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5" name="Rektangel 44"/>
            <p:cNvSpPr/>
            <p:nvPr userDrawn="1"/>
          </p:nvSpPr>
          <p:spPr>
            <a:xfrm>
              <a:off x="-136749" y="2521781"/>
              <a:ext cx="1199091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6" name="Rektangel 45"/>
            <p:cNvSpPr/>
            <p:nvPr userDrawn="1"/>
          </p:nvSpPr>
          <p:spPr>
            <a:xfrm>
              <a:off x="-136749" y="3120547"/>
              <a:ext cx="1199091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7" name="Rektangel 46"/>
            <p:cNvSpPr/>
            <p:nvPr userDrawn="1"/>
          </p:nvSpPr>
          <p:spPr>
            <a:xfrm>
              <a:off x="-141580" y="3516503"/>
              <a:ext cx="958236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8" name="Rektangel 47"/>
            <p:cNvSpPr/>
            <p:nvPr userDrawn="1"/>
          </p:nvSpPr>
          <p:spPr>
            <a:xfrm>
              <a:off x="-136749" y="2917738"/>
              <a:ext cx="1120290" cy="164176"/>
            </a:xfrm>
            <a:prstGeom prst="rect">
              <a:avLst/>
            </a:prstGeom>
            <a:solidFill>
              <a:srgbClr val="52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9" name="Rektangel 48"/>
            <p:cNvSpPr/>
            <p:nvPr userDrawn="1"/>
          </p:nvSpPr>
          <p:spPr>
            <a:xfrm>
              <a:off x="-136749" y="3318524"/>
              <a:ext cx="1199091" cy="164176"/>
            </a:xfrm>
            <a:prstGeom prst="rect">
              <a:avLst/>
            </a:prstGeom>
            <a:solidFill>
              <a:srgbClr val="A5A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0" name="Rektangel 49"/>
            <p:cNvSpPr/>
            <p:nvPr userDrawn="1"/>
          </p:nvSpPr>
          <p:spPr>
            <a:xfrm>
              <a:off x="-136749" y="3907040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1" name="Rektangel 50"/>
            <p:cNvSpPr/>
            <p:nvPr userDrawn="1"/>
          </p:nvSpPr>
          <p:spPr>
            <a:xfrm>
              <a:off x="-136749" y="4504276"/>
              <a:ext cx="994157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2" name="Rektangel 51"/>
            <p:cNvSpPr/>
            <p:nvPr userDrawn="1"/>
          </p:nvSpPr>
          <p:spPr>
            <a:xfrm>
              <a:off x="-141578" y="4707081"/>
              <a:ext cx="1120290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3" name="Rektangel 52"/>
            <p:cNvSpPr/>
            <p:nvPr userDrawn="1"/>
          </p:nvSpPr>
          <p:spPr>
            <a:xfrm>
              <a:off x="-136749" y="5300427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4" name="Rektangel 53"/>
            <p:cNvSpPr/>
            <p:nvPr userDrawn="1"/>
          </p:nvSpPr>
          <p:spPr>
            <a:xfrm>
              <a:off x="-136749" y="5684607"/>
              <a:ext cx="1047276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5" name="Rektangel 54"/>
            <p:cNvSpPr/>
            <p:nvPr userDrawn="1"/>
          </p:nvSpPr>
          <p:spPr>
            <a:xfrm>
              <a:off x="-136749" y="5887412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6" name="Rektangel 55"/>
            <p:cNvSpPr/>
            <p:nvPr userDrawn="1"/>
          </p:nvSpPr>
          <p:spPr>
            <a:xfrm>
              <a:off x="-141581" y="5491456"/>
              <a:ext cx="934091" cy="164176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7" name="Rektangel 56"/>
            <p:cNvSpPr/>
            <p:nvPr userDrawn="1"/>
          </p:nvSpPr>
          <p:spPr>
            <a:xfrm>
              <a:off x="-136749" y="5093380"/>
              <a:ext cx="929259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8" name="Rektangel 57"/>
            <p:cNvSpPr/>
            <p:nvPr userDrawn="1"/>
          </p:nvSpPr>
          <p:spPr>
            <a:xfrm>
              <a:off x="-141579" y="4304171"/>
              <a:ext cx="1027960" cy="164176"/>
            </a:xfrm>
            <a:prstGeom prst="rect">
              <a:avLst/>
            </a:prstGeom>
            <a:solidFill>
              <a:srgbClr val="F1E7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9" name="Rektangel 58"/>
            <p:cNvSpPr/>
            <p:nvPr userDrawn="1"/>
          </p:nvSpPr>
          <p:spPr>
            <a:xfrm>
              <a:off x="-141580" y="4105007"/>
              <a:ext cx="977551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60" name="TekstSylinder 59"/>
          <p:cNvSpPr txBox="1"/>
          <p:nvPr userDrawn="1"/>
        </p:nvSpPr>
        <p:spPr>
          <a:xfrm>
            <a:off x="-1963271" y="-1"/>
            <a:ext cx="1963271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change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background</a:t>
            </a:r>
            <a:r>
              <a:rPr lang="nb-NO" sz="1400" b="1" baseline="0" dirty="0" smtClean="0"/>
              <a:t> image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the</a:t>
            </a:r>
            <a:r>
              <a:rPr lang="nb-NO" sz="1400" baseline="0" dirty="0" smtClean="0"/>
              <a:t> slide and </a:t>
            </a:r>
            <a:r>
              <a:rPr lang="nb-NO" sz="1400" baseline="0" dirty="0" err="1" smtClean="0"/>
              <a:t>choose</a:t>
            </a:r>
            <a:r>
              <a:rPr lang="nb-NO" sz="1400" baseline="0" dirty="0" smtClean="0"/>
              <a:t> «Format </a:t>
            </a:r>
            <a:r>
              <a:rPr lang="nb-NO" sz="1400" baseline="0" dirty="0" err="1" smtClean="0"/>
              <a:t>background</a:t>
            </a:r>
            <a:r>
              <a:rPr lang="nb-NO" sz="1400" baseline="0" dirty="0" smtClean="0"/>
              <a:t>»</a:t>
            </a:r>
            <a:endParaRPr lang="nb-NO" sz="140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err="1" smtClean="0"/>
              <a:t>Choose</a:t>
            </a:r>
            <a:r>
              <a:rPr lang="nb-NO" sz="1400" dirty="0" smtClean="0"/>
              <a:t> «</a:t>
            </a:r>
            <a:r>
              <a:rPr lang="nb-NO" sz="1400" dirty="0" err="1" smtClean="0"/>
              <a:t>Fill</a:t>
            </a:r>
            <a:r>
              <a:rPr lang="nb-NO" sz="1400" dirty="0" smtClean="0"/>
              <a:t>» and </a:t>
            </a:r>
            <a:r>
              <a:rPr lang="nb-NO" sz="1400" dirty="0" err="1" smtClean="0"/>
              <a:t>select</a:t>
            </a:r>
            <a:r>
              <a:rPr lang="nb-NO" sz="1400" dirty="0" smtClean="0"/>
              <a:t> «image or </a:t>
            </a:r>
            <a:r>
              <a:rPr lang="nb-NO" sz="1400" dirty="0" err="1" smtClean="0"/>
              <a:t>texture</a:t>
            </a:r>
            <a:r>
              <a:rPr lang="nb-NO" sz="1400" dirty="0" smtClean="0"/>
              <a:t>»</a:t>
            </a:r>
            <a:endParaRPr lang="nb-NO" sz="1400" baseline="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Press «File»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err="1" smtClean="0"/>
              <a:t>Find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your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picture</a:t>
            </a:r>
            <a:endParaRPr lang="nb-NO" sz="14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359180" y="5537493"/>
            <a:ext cx="1378277" cy="27699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00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96" y="1144943"/>
            <a:ext cx="2501204" cy="40532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48194" y="1620203"/>
            <a:ext cx="7020878" cy="675322"/>
          </a:xfrm>
        </p:spPr>
        <p:txBody>
          <a:bodyPr anchor="b" anchorCtr="0">
            <a:noAutofit/>
          </a:bodyPr>
          <a:lstStyle>
            <a:lvl1pPr algn="l">
              <a:defRPr sz="3600" b="0" spc="3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Heading</a:t>
            </a:r>
            <a:endParaRPr lang="nb-NO" dirty="0"/>
          </a:p>
        </p:txBody>
      </p:sp>
      <p:sp>
        <p:nvSpPr>
          <p:cNvPr id="61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547560" y="2359941"/>
            <a:ext cx="7021512" cy="37529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Seminar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746982" y="5530291"/>
            <a:ext cx="2187468" cy="59843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Nameson</a:t>
            </a:r>
            <a:endParaRPr lang="nb-NO" dirty="0" smtClean="0"/>
          </a:p>
          <a:p>
            <a:endParaRPr lang="nb-NO" dirty="0"/>
          </a:p>
        </p:txBody>
      </p:sp>
      <p:grpSp>
        <p:nvGrpSpPr>
          <p:cNvPr id="35" name="Gruppe 34"/>
          <p:cNvGrpSpPr/>
          <p:nvPr userDrawn="1"/>
        </p:nvGrpSpPr>
        <p:grpSpPr>
          <a:xfrm>
            <a:off x="-9525" y="733966"/>
            <a:ext cx="1133888" cy="5566621"/>
            <a:chOff x="-141581" y="733970"/>
            <a:chExt cx="1218411" cy="5317618"/>
          </a:xfrm>
        </p:grpSpPr>
        <p:sp>
          <p:nvSpPr>
            <p:cNvPr id="36" name="Rektangel 35"/>
            <p:cNvSpPr/>
            <p:nvPr userDrawn="1"/>
          </p:nvSpPr>
          <p:spPr>
            <a:xfrm>
              <a:off x="-136749" y="733970"/>
              <a:ext cx="1213579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-141581" y="934657"/>
              <a:ext cx="1052108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-136749" y="1127807"/>
              <a:ext cx="1199091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9" name="Rektangel 38"/>
            <p:cNvSpPr/>
            <p:nvPr userDrawn="1"/>
          </p:nvSpPr>
          <p:spPr>
            <a:xfrm>
              <a:off x="-141581" y="1330612"/>
              <a:ext cx="1052108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0" name="Rektangel 39"/>
            <p:cNvSpPr/>
            <p:nvPr userDrawn="1"/>
          </p:nvSpPr>
          <p:spPr>
            <a:xfrm>
              <a:off x="-136749" y="1531300"/>
              <a:ext cx="1199091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1" name="Rektangel 40"/>
            <p:cNvSpPr/>
            <p:nvPr userDrawn="1"/>
          </p:nvSpPr>
          <p:spPr>
            <a:xfrm>
              <a:off x="-141581" y="1920309"/>
              <a:ext cx="998989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2" name="Rektangel 41"/>
            <p:cNvSpPr/>
            <p:nvPr userDrawn="1"/>
          </p:nvSpPr>
          <p:spPr>
            <a:xfrm>
              <a:off x="-136749" y="2130064"/>
              <a:ext cx="1199091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3" name="Rektangel 42"/>
            <p:cNvSpPr/>
            <p:nvPr userDrawn="1"/>
          </p:nvSpPr>
          <p:spPr>
            <a:xfrm>
              <a:off x="-136749" y="2323213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4" name="Rektangel 43"/>
            <p:cNvSpPr/>
            <p:nvPr userDrawn="1"/>
          </p:nvSpPr>
          <p:spPr>
            <a:xfrm>
              <a:off x="-136749" y="2721878"/>
              <a:ext cx="1199091" cy="16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5" name="Rektangel 44"/>
            <p:cNvSpPr/>
            <p:nvPr userDrawn="1"/>
          </p:nvSpPr>
          <p:spPr>
            <a:xfrm>
              <a:off x="-136749" y="2521781"/>
              <a:ext cx="1199091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6" name="Rektangel 45"/>
            <p:cNvSpPr/>
            <p:nvPr userDrawn="1"/>
          </p:nvSpPr>
          <p:spPr>
            <a:xfrm>
              <a:off x="-136749" y="3120547"/>
              <a:ext cx="1199091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7" name="Rektangel 46"/>
            <p:cNvSpPr/>
            <p:nvPr userDrawn="1"/>
          </p:nvSpPr>
          <p:spPr>
            <a:xfrm>
              <a:off x="-141580" y="3516503"/>
              <a:ext cx="958236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8" name="Rektangel 47"/>
            <p:cNvSpPr/>
            <p:nvPr userDrawn="1"/>
          </p:nvSpPr>
          <p:spPr>
            <a:xfrm>
              <a:off x="-136749" y="2917738"/>
              <a:ext cx="1120290" cy="164176"/>
            </a:xfrm>
            <a:prstGeom prst="rect">
              <a:avLst/>
            </a:prstGeom>
            <a:solidFill>
              <a:srgbClr val="52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9" name="Rektangel 48"/>
            <p:cNvSpPr/>
            <p:nvPr userDrawn="1"/>
          </p:nvSpPr>
          <p:spPr>
            <a:xfrm>
              <a:off x="-136749" y="3318524"/>
              <a:ext cx="1199091" cy="164176"/>
            </a:xfrm>
            <a:prstGeom prst="rect">
              <a:avLst/>
            </a:prstGeom>
            <a:solidFill>
              <a:srgbClr val="A5A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0" name="Rektangel 49"/>
            <p:cNvSpPr/>
            <p:nvPr userDrawn="1"/>
          </p:nvSpPr>
          <p:spPr>
            <a:xfrm>
              <a:off x="-136749" y="3907040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1" name="Rektangel 50"/>
            <p:cNvSpPr/>
            <p:nvPr userDrawn="1"/>
          </p:nvSpPr>
          <p:spPr>
            <a:xfrm>
              <a:off x="-136749" y="4504276"/>
              <a:ext cx="994157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2" name="Rektangel 51"/>
            <p:cNvSpPr/>
            <p:nvPr userDrawn="1"/>
          </p:nvSpPr>
          <p:spPr>
            <a:xfrm>
              <a:off x="-141578" y="4707081"/>
              <a:ext cx="1120290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3" name="Rektangel 52"/>
            <p:cNvSpPr/>
            <p:nvPr userDrawn="1"/>
          </p:nvSpPr>
          <p:spPr>
            <a:xfrm>
              <a:off x="-136749" y="5300427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4" name="Rektangel 53"/>
            <p:cNvSpPr/>
            <p:nvPr userDrawn="1"/>
          </p:nvSpPr>
          <p:spPr>
            <a:xfrm>
              <a:off x="-136749" y="5684607"/>
              <a:ext cx="1047276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5" name="Rektangel 54"/>
            <p:cNvSpPr/>
            <p:nvPr userDrawn="1"/>
          </p:nvSpPr>
          <p:spPr>
            <a:xfrm>
              <a:off x="-136749" y="5887412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6" name="Rektangel 55"/>
            <p:cNvSpPr/>
            <p:nvPr userDrawn="1"/>
          </p:nvSpPr>
          <p:spPr>
            <a:xfrm>
              <a:off x="-141581" y="5491456"/>
              <a:ext cx="934091" cy="164176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7" name="Rektangel 56"/>
            <p:cNvSpPr/>
            <p:nvPr userDrawn="1"/>
          </p:nvSpPr>
          <p:spPr>
            <a:xfrm>
              <a:off x="-136749" y="5093380"/>
              <a:ext cx="929259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8" name="Rektangel 57"/>
            <p:cNvSpPr/>
            <p:nvPr userDrawn="1"/>
          </p:nvSpPr>
          <p:spPr>
            <a:xfrm>
              <a:off x="-141579" y="4304171"/>
              <a:ext cx="1027960" cy="164176"/>
            </a:xfrm>
            <a:prstGeom prst="rect">
              <a:avLst/>
            </a:prstGeom>
            <a:solidFill>
              <a:srgbClr val="F1E7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9" name="Rektangel 58"/>
            <p:cNvSpPr/>
            <p:nvPr userDrawn="1"/>
          </p:nvSpPr>
          <p:spPr>
            <a:xfrm>
              <a:off x="-141580" y="4105007"/>
              <a:ext cx="977551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60" name="TekstSylinder 59"/>
          <p:cNvSpPr txBox="1"/>
          <p:nvPr userDrawn="1"/>
        </p:nvSpPr>
        <p:spPr>
          <a:xfrm>
            <a:off x="-1963271" y="-1"/>
            <a:ext cx="1963271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change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background</a:t>
            </a:r>
            <a:r>
              <a:rPr lang="nb-NO" sz="1400" b="1" baseline="0" dirty="0" smtClean="0"/>
              <a:t> image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the</a:t>
            </a:r>
            <a:r>
              <a:rPr lang="nb-NO" sz="1400" baseline="0" dirty="0" smtClean="0"/>
              <a:t> slide and </a:t>
            </a:r>
            <a:r>
              <a:rPr lang="nb-NO" sz="1400" baseline="0" dirty="0" err="1" smtClean="0"/>
              <a:t>choose</a:t>
            </a:r>
            <a:r>
              <a:rPr lang="nb-NO" sz="1400" baseline="0" dirty="0" smtClean="0"/>
              <a:t> «Format </a:t>
            </a:r>
            <a:r>
              <a:rPr lang="nb-NO" sz="1400" baseline="0" dirty="0" err="1" smtClean="0"/>
              <a:t>background</a:t>
            </a:r>
            <a:r>
              <a:rPr lang="nb-NO" sz="1400" baseline="0" dirty="0" smtClean="0"/>
              <a:t>»</a:t>
            </a:r>
            <a:endParaRPr lang="nb-NO" sz="140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err="1" smtClean="0"/>
              <a:t>Choose</a:t>
            </a:r>
            <a:r>
              <a:rPr lang="nb-NO" sz="1400" dirty="0" smtClean="0"/>
              <a:t> «</a:t>
            </a:r>
            <a:r>
              <a:rPr lang="nb-NO" sz="1400" dirty="0" err="1" smtClean="0"/>
              <a:t>Fill</a:t>
            </a:r>
            <a:r>
              <a:rPr lang="nb-NO" sz="1400" dirty="0" smtClean="0"/>
              <a:t>» and </a:t>
            </a:r>
            <a:r>
              <a:rPr lang="nb-NO" sz="1400" dirty="0" err="1" smtClean="0"/>
              <a:t>select</a:t>
            </a:r>
            <a:r>
              <a:rPr lang="nb-NO" sz="1400" dirty="0" smtClean="0"/>
              <a:t> «image or </a:t>
            </a:r>
            <a:r>
              <a:rPr lang="nb-NO" sz="1400" dirty="0" err="1" smtClean="0"/>
              <a:t>texture</a:t>
            </a:r>
            <a:r>
              <a:rPr lang="nb-NO" sz="1400" dirty="0" smtClean="0"/>
              <a:t>»</a:t>
            </a:r>
            <a:endParaRPr lang="nb-NO" sz="1400" baseline="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Press «File»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err="1" smtClean="0"/>
              <a:t>Find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your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picture</a:t>
            </a:r>
            <a:endParaRPr lang="nb-NO" sz="14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359180" y="5537493"/>
            <a:ext cx="1378277" cy="27699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solidFill>
                  <a:schemeClr val="dk1"/>
                </a:solidFill>
              </a:defRPr>
            </a:lvl1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13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96" y="1144943"/>
            <a:ext cx="2501204" cy="40532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48194" y="1620203"/>
            <a:ext cx="7020878" cy="675322"/>
          </a:xfrm>
        </p:spPr>
        <p:txBody>
          <a:bodyPr anchor="b" anchorCtr="0">
            <a:noAutofit/>
          </a:bodyPr>
          <a:lstStyle>
            <a:lvl1pPr algn="l">
              <a:defRPr sz="3600" b="0" spc="300" baseline="0">
                <a:solidFill>
                  <a:schemeClr val="dk1"/>
                </a:solidFill>
              </a:defRPr>
            </a:lvl1pPr>
          </a:lstStyle>
          <a:p>
            <a:r>
              <a:rPr lang="nb-NO" dirty="0" smtClean="0"/>
              <a:t>Heading</a:t>
            </a:r>
            <a:endParaRPr lang="nb-NO" dirty="0"/>
          </a:p>
        </p:txBody>
      </p:sp>
      <p:sp>
        <p:nvSpPr>
          <p:cNvPr id="61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547560" y="2359941"/>
            <a:ext cx="7021512" cy="37529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dk1"/>
                </a:solidFill>
              </a:defRPr>
            </a:lvl1pPr>
          </a:lstStyle>
          <a:p>
            <a:pPr lvl="0"/>
            <a:r>
              <a:rPr lang="nb-NO" dirty="0" smtClean="0"/>
              <a:t>Seminar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746982" y="5530291"/>
            <a:ext cx="2187468" cy="59843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Nameson</a:t>
            </a:r>
            <a:endParaRPr lang="nb-NO" dirty="0" smtClean="0"/>
          </a:p>
          <a:p>
            <a:endParaRPr lang="nb-NO" dirty="0"/>
          </a:p>
        </p:txBody>
      </p:sp>
      <p:grpSp>
        <p:nvGrpSpPr>
          <p:cNvPr id="35" name="Gruppe 34"/>
          <p:cNvGrpSpPr/>
          <p:nvPr userDrawn="1"/>
        </p:nvGrpSpPr>
        <p:grpSpPr>
          <a:xfrm>
            <a:off x="-9525" y="733966"/>
            <a:ext cx="1133888" cy="5566621"/>
            <a:chOff x="-141581" y="733970"/>
            <a:chExt cx="1218411" cy="5317618"/>
          </a:xfrm>
        </p:grpSpPr>
        <p:sp>
          <p:nvSpPr>
            <p:cNvPr id="36" name="Rektangel 35"/>
            <p:cNvSpPr/>
            <p:nvPr userDrawn="1"/>
          </p:nvSpPr>
          <p:spPr>
            <a:xfrm>
              <a:off x="-136749" y="733970"/>
              <a:ext cx="1213579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-141581" y="934657"/>
              <a:ext cx="1052108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-136749" y="1127807"/>
              <a:ext cx="1199091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9" name="Rektangel 38"/>
            <p:cNvSpPr/>
            <p:nvPr userDrawn="1"/>
          </p:nvSpPr>
          <p:spPr>
            <a:xfrm>
              <a:off x="-141581" y="1330612"/>
              <a:ext cx="1052108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0" name="Rektangel 39"/>
            <p:cNvSpPr/>
            <p:nvPr userDrawn="1"/>
          </p:nvSpPr>
          <p:spPr>
            <a:xfrm>
              <a:off x="-136749" y="1531300"/>
              <a:ext cx="1199091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1" name="Rektangel 40"/>
            <p:cNvSpPr/>
            <p:nvPr userDrawn="1"/>
          </p:nvSpPr>
          <p:spPr>
            <a:xfrm>
              <a:off x="-141581" y="1920309"/>
              <a:ext cx="998989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2" name="Rektangel 41"/>
            <p:cNvSpPr/>
            <p:nvPr userDrawn="1"/>
          </p:nvSpPr>
          <p:spPr>
            <a:xfrm>
              <a:off x="-136749" y="2130064"/>
              <a:ext cx="1199091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3" name="Rektangel 42"/>
            <p:cNvSpPr/>
            <p:nvPr userDrawn="1"/>
          </p:nvSpPr>
          <p:spPr>
            <a:xfrm>
              <a:off x="-136749" y="2323213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4" name="Rektangel 43"/>
            <p:cNvSpPr/>
            <p:nvPr userDrawn="1"/>
          </p:nvSpPr>
          <p:spPr>
            <a:xfrm>
              <a:off x="-136749" y="2721878"/>
              <a:ext cx="1199091" cy="16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5" name="Rektangel 44"/>
            <p:cNvSpPr/>
            <p:nvPr userDrawn="1"/>
          </p:nvSpPr>
          <p:spPr>
            <a:xfrm>
              <a:off x="-136749" y="2521781"/>
              <a:ext cx="1199091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6" name="Rektangel 45"/>
            <p:cNvSpPr/>
            <p:nvPr userDrawn="1"/>
          </p:nvSpPr>
          <p:spPr>
            <a:xfrm>
              <a:off x="-136749" y="3120547"/>
              <a:ext cx="1199091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7" name="Rektangel 46"/>
            <p:cNvSpPr/>
            <p:nvPr userDrawn="1"/>
          </p:nvSpPr>
          <p:spPr>
            <a:xfrm>
              <a:off x="-141580" y="3516503"/>
              <a:ext cx="958236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8" name="Rektangel 47"/>
            <p:cNvSpPr/>
            <p:nvPr userDrawn="1"/>
          </p:nvSpPr>
          <p:spPr>
            <a:xfrm>
              <a:off x="-136749" y="2917738"/>
              <a:ext cx="1120290" cy="164176"/>
            </a:xfrm>
            <a:prstGeom prst="rect">
              <a:avLst/>
            </a:prstGeom>
            <a:solidFill>
              <a:srgbClr val="52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9" name="Rektangel 48"/>
            <p:cNvSpPr/>
            <p:nvPr userDrawn="1"/>
          </p:nvSpPr>
          <p:spPr>
            <a:xfrm>
              <a:off x="-136749" y="3318524"/>
              <a:ext cx="1199091" cy="164176"/>
            </a:xfrm>
            <a:prstGeom prst="rect">
              <a:avLst/>
            </a:prstGeom>
            <a:solidFill>
              <a:srgbClr val="A5A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0" name="Rektangel 49"/>
            <p:cNvSpPr/>
            <p:nvPr userDrawn="1"/>
          </p:nvSpPr>
          <p:spPr>
            <a:xfrm>
              <a:off x="-136749" y="3907040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1" name="Rektangel 50"/>
            <p:cNvSpPr/>
            <p:nvPr userDrawn="1"/>
          </p:nvSpPr>
          <p:spPr>
            <a:xfrm>
              <a:off x="-136749" y="4504276"/>
              <a:ext cx="994157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2" name="Rektangel 51"/>
            <p:cNvSpPr/>
            <p:nvPr userDrawn="1"/>
          </p:nvSpPr>
          <p:spPr>
            <a:xfrm>
              <a:off x="-141578" y="4707081"/>
              <a:ext cx="1120290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3" name="Rektangel 52"/>
            <p:cNvSpPr/>
            <p:nvPr userDrawn="1"/>
          </p:nvSpPr>
          <p:spPr>
            <a:xfrm>
              <a:off x="-136749" y="5300427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4" name="Rektangel 53"/>
            <p:cNvSpPr/>
            <p:nvPr userDrawn="1"/>
          </p:nvSpPr>
          <p:spPr>
            <a:xfrm>
              <a:off x="-136749" y="5684607"/>
              <a:ext cx="1047276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5" name="Rektangel 54"/>
            <p:cNvSpPr/>
            <p:nvPr userDrawn="1"/>
          </p:nvSpPr>
          <p:spPr>
            <a:xfrm>
              <a:off x="-136749" y="5887412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6" name="Rektangel 55"/>
            <p:cNvSpPr/>
            <p:nvPr userDrawn="1"/>
          </p:nvSpPr>
          <p:spPr>
            <a:xfrm>
              <a:off x="-141581" y="5491456"/>
              <a:ext cx="934091" cy="164176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7" name="Rektangel 56"/>
            <p:cNvSpPr/>
            <p:nvPr userDrawn="1"/>
          </p:nvSpPr>
          <p:spPr>
            <a:xfrm>
              <a:off x="-136749" y="5093380"/>
              <a:ext cx="929259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8" name="Rektangel 57"/>
            <p:cNvSpPr/>
            <p:nvPr userDrawn="1"/>
          </p:nvSpPr>
          <p:spPr>
            <a:xfrm>
              <a:off x="-141579" y="4304171"/>
              <a:ext cx="1027960" cy="164176"/>
            </a:xfrm>
            <a:prstGeom prst="rect">
              <a:avLst/>
            </a:prstGeom>
            <a:solidFill>
              <a:srgbClr val="F1E7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9" name="Rektangel 58"/>
            <p:cNvSpPr/>
            <p:nvPr userDrawn="1"/>
          </p:nvSpPr>
          <p:spPr>
            <a:xfrm>
              <a:off x="-141580" y="4105007"/>
              <a:ext cx="977551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60" name="TekstSylinder 59"/>
          <p:cNvSpPr txBox="1"/>
          <p:nvPr userDrawn="1"/>
        </p:nvSpPr>
        <p:spPr>
          <a:xfrm>
            <a:off x="-1963271" y="-1"/>
            <a:ext cx="1963271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change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background</a:t>
            </a:r>
            <a:r>
              <a:rPr lang="nb-NO" sz="1400" b="1" baseline="0" dirty="0" smtClean="0"/>
              <a:t> image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the</a:t>
            </a:r>
            <a:r>
              <a:rPr lang="nb-NO" sz="1400" baseline="0" dirty="0" smtClean="0"/>
              <a:t> slide and </a:t>
            </a:r>
            <a:r>
              <a:rPr lang="nb-NO" sz="1400" baseline="0" dirty="0" err="1" smtClean="0"/>
              <a:t>choose</a:t>
            </a:r>
            <a:r>
              <a:rPr lang="nb-NO" sz="1400" baseline="0" dirty="0" smtClean="0"/>
              <a:t> «Format </a:t>
            </a:r>
            <a:r>
              <a:rPr lang="nb-NO" sz="1400" baseline="0" dirty="0" err="1" smtClean="0"/>
              <a:t>background</a:t>
            </a:r>
            <a:r>
              <a:rPr lang="nb-NO" sz="1400" baseline="0" dirty="0" smtClean="0"/>
              <a:t>»</a:t>
            </a:r>
            <a:endParaRPr lang="nb-NO" sz="140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err="1" smtClean="0"/>
              <a:t>Choose</a:t>
            </a:r>
            <a:r>
              <a:rPr lang="nb-NO" sz="1400" dirty="0" smtClean="0"/>
              <a:t> «</a:t>
            </a:r>
            <a:r>
              <a:rPr lang="nb-NO" sz="1400" dirty="0" err="1" smtClean="0"/>
              <a:t>Fill</a:t>
            </a:r>
            <a:r>
              <a:rPr lang="nb-NO" sz="1400" dirty="0" smtClean="0"/>
              <a:t>» and </a:t>
            </a:r>
            <a:r>
              <a:rPr lang="nb-NO" sz="1400" dirty="0" err="1" smtClean="0"/>
              <a:t>select</a:t>
            </a:r>
            <a:r>
              <a:rPr lang="nb-NO" sz="1400" dirty="0" smtClean="0"/>
              <a:t> «image or </a:t>
            </a:r>
            <a:r>
              <a:rPr lang="nb-NO" sz="1400" dirty="0" err="1" smtClean="0"/>
              <a:t>texture</a:t>
            </a:r>
            <a:r>
              <a:rPr lang="nb-NO" sz="1400" dirty="0" smtClean="0"/>
              <a:t>»</a:t>
            </a:r>
            <a:endParaRPr lang="nb-NO" sz="1400" baseline="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Press «File»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err="1" smtClean="0"/>
              <a:t>Find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your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picture</a:t>
            </a:r>
            <a:endParaRPr lang="nb-NO" sz="14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359180" y="5537493"/>
            <a:ext cx="1378277" cy="27699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68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96" y="1144943"/>
            <a:ext cx="2501204" cy="40532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48194" y="1620203"/>
            <a:ext cx="7020878" cy="675322"/>
          </a:xfrm>
        </p:spPr>
        <p:txBody>
          <a:bodyPr anchor="b" anchorCtr="0">
            <a:noAutofit/>
          </a:bodyPr>
          <a:lstStyle>
            <a:lvl1pPr algn="l">
              <a:defRPr sz="3600" b="0" spc="300" baseline="0">
                <a:solidFill>
                  <a:schemeClr val="dk1"/>
                </a:solidFill>
              </a:defRPr>
            </a:lvl1pPr>
          </a:lstStyle>
          <a:p>
            <a:r>
              <a:rPr lang="nb-NO" dirty="0" smtClean="0"/>
              <a:t>Heading</a:t>
            </a:r>
            <a:endParaRPr lang="nb-NO" dirty="0"/>
          </a:p>
        </p:txBody>
      </p:sp>
      <p:sp>
        <p:nvSpPr>
          <p:cNvPr id="61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547560" y="2359941"/>
            <a:ext cx="7021512" cy="37529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dk1"/>
                </a:solidFill>
              </a:defRPr>
            </a:lvl1pPr>
          </a:lstStyle>
          <a:p>
            <a:pPr lvl="0"/>
            <a:r>
              <a:rPr lang="nb-NO" dirty="0" smtClean="0"/>
              <a:t>Seminar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746982" y="5530291"/>
            <a:ext cx="2187468" cy="59843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Nameson</a:t>
            </a:r>
            <a:endParaRPr lang="nb-NO" dirty="0" smtClean="0"/>
          </a:p>
          <a:p>
            <a:endParaRPr lang="nb-NO" dirty="0"/>
          </a:p>
        </p:txBody>
      </p:sp>
      <p:grpSp>
        <p:nvGrpSpPr>
          <p:cNvPr id="35" name="Gruppe 34"/>
          <p:cNvGrpSpPr/>
          <p:nvPr userDrawn="1"/>
        </p:nvGrpSpPr>
        <p:grpSpPr>
          <a:xfrm>
            <a:off x="-9525" y="733966"/>
            <a:ext cx="1133888" cy="5566621"/>
            <a:chOff x="-141581" y="733970"/>
            <a:chExt cx="1218411" cy="5317618"/>
          </a:xfrm>
        </p:grpSpPr>
        <p:sp>
          <p:nvSpPr>
            <p:cNvPr id="36" name="Rektangel 35"/>
            <p:cNvSpPr/>
            <p:nvPr userDrawn="1"/>
          </p:nvSpPr>
          <p:spPr>
            <a:xfrm>
              <a:off x="-136749" y="733970"/>
              <a:ext cx="1213579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-141581" y="934657"/>
              <a:ext cx="1052108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-136749" y="1127807"/>
              <a:ext cx="1199091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9" name="Rektangel 38"/>
            <p:cNvSpPr/>
            <p:nvPr userDrawn="1"/>
          </p:nvSpPr>
          <p:spPr>
            <a:xfrm>
              <a:off x="-141581" y="1330612"/>
              <a:ext cx="1052108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0" name="Rektangel 39"/>
            <p:cNvSpPr/>
            <p:nvPr userDrawn="1"/>
          </p:nvSpPr>
          <p:spPr>
            <a:xfrm>
              <a:off x="-136749" y="1531300"/>
              <a:ext cx="1199091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1" name="Rektangel 40"/>
            <p:cNvSpPr/>
            <p:nvPr userDrawn="1"/>
          </p:nvSpPr>
          <p:spPr>
            <a:xfrm>
              <a:off x="-141581" y="1920309"/>
              <a:ext cx="998989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2" name="Rektangel 41"/>
            <p:cNvSpPr/>
            <p:nvPr userDrawn="1"/>
          </p:nvSpPr>
          <p:spPr>
            <a:xfrm>
              <a:off x="-136749" y="2130064"/>
              <a:ext cx="1199091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3" name="Rektangel 42"/>
            <p:cNvSpPr/>
            <p:nvPr userDrawn="1"/>
          </p:nvSpPr>
          <p:spPr>
            <a:xfrm>
              <a:off x="-136749" y="2323213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4" name="Rektangel 43"/>
            <p:cNvSpPr/>
            <p:nvPr userDrawn="1"/>
          </p:nvSpPr>
          <p:spPr>
            <a:xfrm>
              <a:off x="-136749" y="2721878"/>
              <a:ext cx="1199091" cy="16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5" name="Rektangel 44"/>
            <p:cNvSpPr/>
            <p:nvPr userDrawn="1"/>
          </p:nvSpPr>
          <p:spPr>
            <a:xfrm>
              <a:off x="-136749" y="2521781"/>
              <a:ext cx="1199091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6" name="Rektangel 45"/>
            <p:cNvSpPr/>
            <p:nvPr userDrawn="1"/>
          </p:nvSpPr>
          <p:spPr>
            <a:xfrm>
              <a:off x="-136749" y="3120547"/>
              <a:ext cx="1199091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7" name="Rektangel 46"/>
            <p:cNvSpPr/>
            <p:nvPr userDrawn="1"/>
          </p:nvSpPr>
          <p:spPr>
            <a:xfrm>
              <a:off x="-141580" y="3516503"/>
              <a:ext cx="958236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8" name="Rektangel 47"/>
            <p:cNvSpPr/>
            <p:nvPr userDrawn="1"/>
          </p:nvSpPr>
          <p:spPr>
            <a:xfrm>
              <a:off x="-136749" y="2917738"/>
              <a:ext cx="1120290" cy="164176"/>
            </a:xfrm>
            <a:prstGeom prst="rect">
              <a:avLst/>
            </a:prstGeom>
            <a:solidFill>
              <a:srgbClr val="52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9" name="Rektangel 48"/>
            <p:cNvSpPr/>
            <p:nvPr userDrawn="1"/>
          </p:nvSpPr>
          <p:spPr>
            <a:xfrm>
              <a:off x="-136749" y="3318524"/>
              <a:ext cx="1199091" cy="164176"/>
            </a:xfrm>
            <a:prstGeom prst="rect">
              <a:avLst/>
            </a:prstGeom>
            <a:solidFill>
              <a:srgbClr val="A5A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0" name="Rektangel 49"/>
            <p:cNvSpPr/>
            <p:nvPr userDrawn="1"/>
          </p:nvSpPr>
          <p:spPr>
            <a:xfrm>
              <a:off x="-136749" y="3907040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1" name="Rektangel 50"/>
            <p:cNvSpPr/>
            <p:nvPr userDrawn="1"/>
          </p:nvSpPr>
          <p:spPr>
            <a:xfrm>
              <a:off x="-136749" y="4504276"/>
              <a:ext cx="994157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2" name="Rektangel 51"/>
            <p:cNvSpPr/>
            <p:nvPr userDrawn="1"/>
          </p:nvSpPr>
          <p:spPr>
            <a:xfrm>
              <a:off x="-141578" y="4707081"/>
              <a:ext cx="1120290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3" name="Rektangel 52"/>
            <p:cNvSpPr/>
            <p:nvPr userDrawn="1"/>
          </p:nvSpPr>
          <p:spPr>
            <a:xfrm>
              <a:off x="-136749" y="5300427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4" name="Rektangel 53"/>
            <p:cNvSpPr/>
            <p:nvPr userDrawn="1"/>
          </p:nvSpPr>
          <p:spPr>
            <a:xfrm>
              <a:off x="-136749" y="5684607"/>
              <a:ext cx="1047276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5" name="Rektangel 54"/>
            <p:cNvSpPr/>
            <p:nvPr userDrawn="1"/>
          </p:nvSpPr>
          <p:spPr>
            <a:xfrm>
              <a:off x="-136749" y="5887412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6" name="Rektangel 55"/>
            <p:cNvSpPr/>
            <p:nvPr userDrawn="1"/>
          </p:nvSpPr>
          <p:spPr>
            <a:xfrm>
              <a:off x="-141581" y="5491456"/>
              <a:ext cx="934091" cy="164176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7" name="Rektangel 56"/>
            <p:cNvSpPr/>
            <p:nvPr userDrawn="1"/>
          </p:nvSpPr>
          <p:spPr>
            <a:xfrm>
              <a:off x="-136749" y="5093380"/>
              <a:ext cx="929259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8" name="Rektangel 57"/>
            <p:cNvSpPr/>
            <p:nvPr userDrawn="1"/>
          </p:nvSpPr>
          <p:spPr>
            <a:xfrm>
              <a:off x="-141579" y="4304171"/>
              <a:ext cx="1027960" cy="164176"/>
            </a:xfrm>
            <a:prstGeom prst="rect">
              <a:avLst/>
            </a:prstGeom>
            <a:solidFill>
              <a:srgbClr val="F1E7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9" name="Rektangel 58"/>
            <p:cNvSpPr/>
            <p:nvPr userDrawn="1"/>
          </p:nvSpPr>
          <p:spPr>
            <a:xfrm>
              <a:off x="-141580" y="4105007"/>
              <a:ext cx="977551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60" name="TekstSylinder 59"/>
          <p:cNvSpPr txBox="1"/>
          <p:nvPr userDrawn="1"/>
        </p:nvSpPr>
        <p:spPr>
          <a:xfrm>
            <a:off x="-1963271" y="-1"/>
            <a:ext cx="1963271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change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background</a:t>
            </a:r>
            <a:r>
              <a:rPr lang="nb-NO" sz="1400" b="1" baseline="0" dirty="0" smtClean="0"/>
              <a:t> image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the</a:t>
            </a:r>
            <a:r>
              <a:rPr lang="nb-NO" sz="1400" baseline="0" dirty="0" smtClean="0"/>
              <a:t> slide and </a:t>
            </a:r>
            <a:r>
              <a:rPr lang="nb-NO" sz="1400" baseline="0" dirty="0" err="1" smtClean="0"/>
              <a:t>choose</a:t>
            </a:r>
            <a:r>
              <a:rPr lang="nb-NO" sz="1400" baseline="0" dirty="0" smtClean="0"/>
              <a:t> «Format </a:t>
            </a:r>
            <a:r>
              <a:rPr lang="nb-NO" sz="1400" baseline="0" dirty="0" err="1" smtClean="0"/>
              <a:t>background</a:t>
            </a:r>
            <a:r>
              <a:rPr lang="nb-NO" sz="1400" baseline="0" dirty="0" smtClean="0"/>
              <a:t>»</a:t>
            </a:r>
            <a:endParaRPr lang="nb-NO" sz="140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err="1" smtClean="0"/>
              <a:t>Choose</a:t>
            </a:r>
            <a:r>
              <a:rPr lang="nb-NO" sz="1400" dirty="0" smtClean="0"/>
              <a:t> «</a:t>
            </a:r>
            <a:r>
              <a:rPr lang="nb-NO" sz="1400" dirty="0" err="1" smtClean="0"/>
              <a:t>Fill</a:t>
            </a:r>
            <a:r>
              <a:rPr lang="nb-NO" sz="1400" dirty="0" smtClean="0"/>
              <a:t>» and </a:t>
            </a:r>
            <a:r>
              <a:rPr lang="nb-NO" sz="1400" dirty="0" err="1" smtClean="0"/>
              <a:t>select</a:t>
            </a:r>
            <a:r>
              <a:rPr lang="nb-NO" sz="1400" dirty="0" smtClean="0"/>
              <a:t> «image or </a:t>
            </a:r>
            <a:r>
              <a:rPr lang="nb-NO" sz="1400" dirty="0" err="1" smtClean="0"/>
              <a:t>texture</a:t>
            </a:r>
            <a:r>
              <a:rPr lang="nb-NO" sz="1400" dirty="0" smtClean="0"/>
              <a:t>»</a:t>
            </a:r>
            <a:endParaRPr lang="nb-NO" sz="1400" baseline="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Press «File»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err="1" smtClean="0"/>
              <a:t>Find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your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picture</a:t>
            </a:r>
            <a:endParaRPr lang="nb-NO" sz="14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359180" y="5537493"/>
            <a:ext cx="1378277" cy="27699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04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#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96" y="1144943"/>
            <a:ext cx="2501204" cy="40532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48194" y="1620203"/>
            <a:ext cx="7020878" cy="675322"/>
          </a:xfrm>
        </p:spPr>
        <p:txBody>
          <a:bodyPr anchor="b" anchorCtr="0">
            <a:noAutofit/>
          </a:bodyPr>
          <a:lstStyle>
            <a:lvl1pPr algn="l">
              <a:defRPr sz="3600" b="0" spc="300" baseline="0">
                <a:solidFill>
                  <a:schemeClr val="lt1"/>
                </a:solidFill>
              </a:defRPr>
            </a:lvl1pPr>
          </a:lstStyle>
          <a:p>
            <a:r>
              <a:rPr lang="nb-NO" dirty="0" smtClean="0"/>
              <a:t>Heading</a:t>
            </a:r>
            <a:endParaRPr lang="nb-NO" dirty="0"/>
          </a:p>
        </p:txBody>
      </p:sp>
      <p:sp>
        <p:nvSpPr>
          <p:cNvPr id="61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547560" y="2359941"/>
            <a:ext cx="7021512" cy="375291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 smtClean="0"/>
              <a:t>Seminar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746982" y="5530291"/>
            <a:ext cx="2187468" cy="59843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Nameson</a:t>
            </a:r>
            <a:endParaRPr lang="nb-NO" dirty="0" smtClean="0"/>
          </a:p>
          <a:p>
            <a:endParaRPr lang="nb-NO" dirty="0"/>
          </a:p>
        </p:txBody>
      </p:sp>
      <p:grpSp>
        <p:nvGrpSpPr>
          <p:cNvPr id="35" name="Gruppe 34"/>
          <p:cNvGrpSpPr/>
          <p:nvPr userDrawn="1"/>
        </p:nvGrpSpPr>
        <p:grpSpPr>
          <a:xfrm>
            <a:off x="-9525" y="733966"/>
            <a:ext cx="1133888" cy="5566621"/>
            <a:chOff x="-141581" y="733970"/>
            <a:chExt cx="1218411" cy="5317618"/>
          </a:xfrm>
        </p:grpSpPr>
        <p:sp>
          <p:nvSpPr>
            <p:cNvPr id="36" name="Rektangel 35"/>
            <p:cNvSpPr/>
            <p:nvPr userDrawn="1"/>
          </p:nvSpPr>
          <p:spPr>
            <a:xfrm>
              <a:off x="-136749" y="733970"/>
              <a:ext cx="1213579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-141581" y="934657"/>
              <a:ext cx="1052108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-136749" y="1127807"/>
              <a:ext cx="1199091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9" name="Rektangel 38"/>
            <p:cNvSpPr/>
            <p:nvPr userDrawn="1"/>
          </p:nvSpPr>
          <p:spPr>
            <a:xfrm>
              <a:off x="-141581" y="1330612"/>
              <a:ext cx="1052108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0" name="Rektangel 39"/>
            <p:cNvSpPr/>
            <p:nvPr userDrawn="1"/>
          </p:nvSpPr>
          <p:spPr>
            <a:xfrm>
              <a:off x="-136749" y="1531300"/>
              <a:ext cx="1199091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1" name="Rektangel 40"/>
            <p:cNvSpPr/>
            <p:nvPr userDrawn="1"/>
          </p:nvSpPr>
          <p:spPr>
            <a:xfrm>
              <a:off x="-141581" y="1920309"/>
              <a:ext cx="998989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2" name="Rektangel 41"/>
            <p:cNvSpPr/>
            <p:nvPr userDrawn="1"/>
          </p:nvSpPr>
          <p:spPr>
            <a:xfrm>
              <a:off x="-136749" y="2130064"/>
              <a:ext cx="1199091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3" name="Rektangel 42"/>
            <p:cNvSpPr/>
            <p:nvPr userDrawn="1"/>
          </p:nvSpPr>
          <p:spPr>
            <a:xfrm>
              <a:off x="-136749" y="2323213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4" name="Rektangel 43"/>
            <p:cNvSpPr/>
            <p:nvPr userDrawn="1"/>
          </p:nvSpPr>
          <p:spPr>
            <a:xfrm>
              <a:off x="-136749" y="2721878"/>
              <a:ext cx="1199091" cy="16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5" name="Rektangel 44"/>
            <p:cNvSpPr/>
            <p:nvPr userDrawn="1"/>
          </p:nvSpPr>
          <p:spPr>
            <a:xfrm>
              <a:off x="-136749" y="2521781"/>
              <a:ext cx="1199091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6" name="Rektangel 45"/>
            <p:cNvSpPr/>
            <p:nvPr userDrawn="1"/>
          </p:nvSpPr>
          <p:spPr>
            <a:xfrm>
              <a:off x="-136749" y="3120547"/>
              <a:ext cx="1199091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7" name="Rektangel 46"/>
            <p:cNvSpPr/>
            <p:nvPr userDrawn="1"/>
          </p:nvSpPr>
          <p:spPr>
            <a:xfrm>
              <a:off x="-141580" y="3516503"/>
              <a:ext cx="958236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8" name="Rektangel 47"/>
            <p:cNvSpPr/>
            <p:nvPr userDrawn="1"/>
          </p:nvSpPr>
          <p:spPr>
            <a:xfrm>
              <a:off x="-136749" y="2917738"/>
              <a:ext cx="1120290" cy="164176"/>
            </a:xfrm>
            <a:prstGeom prst="rect">
              <a:avLst/>
            </a:prstGeom>
            <a:solidFill>
              <a:srgbClr val="52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49" name="Rektangel 48"/>
            <p:cNvSpPr/>
            <p:nvPr userDrawn="1"/>
          </p:nvSpPr>
          <p:spPr>
            <a:xfrm>
              <a:off x="-136749" y="3318524"/>
              <a:ext cx="1199091" cy="164176"/>
            </a:xfrm>
            <a:prstGeom prst="rect">
              <a:avLst/>
            </a:prstGeom>
            <a:solidFill>
              <a:srgbClr val="A5A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0" name="Rektangel 49"/>
            <p:cNvSpPr/>
            <p:nvPr userDrawn="1"/>
          </p:nvSpPr>
          <p:spPr>
            <a:xfrm>
              <a:off x="-136749" y="3907040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1" name="Rektangel 50"/>
            <p:cNvSpPr/>
            <p:nvPr userDrawn="1"/>
          </p:nvSpPr>
          <p:spPr>
            <a:xfrm>
              <a:off x="-136749" y="4504276"/>
              <a:ext cx="994157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2" name="Rektangel 51"/>
            <p:cNvSpPr/>
            <p:nvPr userDrawn="1"/>
          </p:nvSpPr>
          <p:spPr>
            <a:xfrm>
              <a:off x="-141578" y="4707081"/>
              <a:ext cx="1120290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3" name="Rektangel 52"/>
            <p:cNvSpPr/>
            <p:nvPr userDrawn="1"/>
          </p:nvSpPr>
          <p:spPr>
            <a:xfrm>
              <a:off x="-136749" y="5300427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4" name="Rektangel 53"/>
            <p:cNvSpPr/>
            <p:nvPr userDrawn="1"/>
          </p:nvSpPr>
          <p:spPr>
            <a:xfrm>
              <a:off x="-136749" y="5684607"/>
              <a:ext cx="1047276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5" name="Rektangel 54"/>
            <p:cNvSpPr/>
            <p:nvPr userDrawn="1"/>
          </p:nvSpPr>
          <p:spPr>
            <a:xfrm>
              <a:off x="-136749" y="5887412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6" name="Rektangel 55"/>
            <p:cNvSpPr/>
            <p:nvPr userDrawn="1"/>
          </p:nvSpPr>
          <p:spPr>
            <a:xfrm>
              <a:off x="-141581" y="5491456"/>
              <a:ext cx="934091" cy="164176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7" name="Rektangel 56"/>
            <p:cNvSpPr/>
            <p:nvPr userDrawn="1"/>
          </p:nvSpPr>
          <p:spPr>
            <a:xfrm>
              <a:off x="-136749" y="5093380"/>
              <a:ext cx="929259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8" name="Rektangel 57"/>
            <p:cNvSpPr/>
            <p:nvPr userDrawn="1"/>
          </p:nvSpPr>
          <p:spPr>
            <a:xfrm>
              <a:off x="-141579" y="4304171"/>
              <a:ext cx="1027960" cy="164176"/>
            </a:xfrm>
            <a:prstGeom prst="rect">
              <a:avLst/>
            </a:prstGeom>
            <a:solidFill>
              <a:srgbClr val="F1E7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9" name="Rektangel 58"/>
            <p:cNvSpPr/>
            <p:nvPr userDrawn="1"/>
          </p:nvSpPr>
          <p:spPr>
            <a:xfrm>
              <a:off x="-141580" y="4105007"/>
              <a:ext cx="977551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60" name="TekstSylinder 59"/>
          <p:cNvSpPr txBox="1"/>
          <p:nvPr userDrawn="1"/>
        </p:nvSpPr>
        <p:spPr>
          <a:xfrm>
            <a:off x="-1963271" y="-1"/>
            <a:ext cx="1963271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1400" b="1" dirty="0" smtClean="0"/>
              <a:t>How to </a:t>
            </a:r>
            <a:r>
              <a:rPr lang="nb-NO" sz="1400" b="1" dirty="0" err="1" smtClean="0"/>
              <a:t>change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background</a:t>
            </a:r>
            <a:r>
              <a:rPr lang="nb-NO" sz="1400" b="1" baseline="0" dirty="0" smtClean="0"/>
              <a:t> image</a:t>
            </a:r>
            <a:endParaRPr lang="nb-NO" sz="1400" b="1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smtClean="0"/>
              <a:t>Right-</a:t>
            </a:r>
            <a:r>
              <a:rPr lang="nb-NO" sz="1400" dirty="0" err="1" smtClean="0"/>
              <a:t>click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the</a:t>
            </a:r>
            <a:r>
              <a:rPr lang="nb-NO" sz="1400" baseline="0" dirty="0" smtClean="0"/>
              <a:t> slide and </a:t>
            </a:r>
            <a:r>
              <a:rPr lang="nb-NO" sz="1400" baseline="0" dirty="0" err="1" smtClean="0"/>
              <a:t>choose</a:t>
            </a:r>
            <a:r>
              <a:rPr lang="nb-NO" sz="1400" baseline="0" dirty="0" smtClean="0"/>
              <a:t> «Format </a:t>
            </a:r>
            <a:r>
              <a:rPr lang="nb-NO" sz="1400" baseline="0" dirty="0" err="1" smtClean="0"/>
              <a:t>background</a:t>
            </a:r>
            <a:r>
              <a:rPr lang="nb-NO" sz="1400" baseline="0" dirty="0" smtClean="0"/>
              <a:t>»</a:t>
            </a:r>
            <a:endParaRPr lang="nb-NO" sz="140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dirty="0" err="1" smtClean="0"/>
              <a:t>Choose</a:t>
            </a:r>
            <a:r>
              <a:rPr lang="nb-NO" sz="1400" dirty="0" smtClean="0"/>
              <a:t> «</a:t>
            </a:r>
            <a:r>
              <a:rPr lang="nb-NO" sz="1400" dirty="0" err="1" smtClean="0"/>
              <a:t>Fill</a:t>
            </a:r>
            <a:r>
              <a:rPr lang="nb-NO" sz="1400" dirty="0" smtClean="0"/>
              <a:t>» and </a:t>
            </a:r>
            <a:r>
              <a:rPr lang="nb-NO" sz="1400" dirty="0" err="1" smtClean="0"/>
              <a:t>select</a:t>
            </a:r>
            <a:r>
              <a:rPr lang="nb-NO" sz="1400" dirty="0" smtClean="0"/>
              <a:t> «image or </a:t>
            </a:r>
            <a:r>
              <a:rPr lang="nb-NO" sz="1400" dirty="0" err="1" smtClean="0"/>
              <a:t>texture</a:t>
            </a:r>
            <a:r>
              <a:rPr lang="nb-NO" sz="1400" dirty="0" smtClean="0"/>
              <a:t>»</a:t>
            </a:r>
            <a:endParaRPr lang="nb-NO" sz="1400" baseline="0" dirty="0" smtClean="0"/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smtClean="0"/>
              <a:t>Press «File»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400" baseline="0" dirty="0" err="1" smtClean="0"/>
              <a:t>Find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your</a:t>
            </a:r>
            <a:r>
              <a:rPr lang="nb-NO" sz="1400" baseline="0" dirty="0" smtClean="0"/>
              <a:t> </a:t>
            </a:r>
            <a:r>
              <a:rPr lang="nb-NO" sz="1400" baseline="0" dirty="0" err="1" smtClean="0"/>
              <a:t>picture</a:t>
            </a:r>
            <a:endParaRPr lang="nb-NO" sz="140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5359180" y="5537493"/>
            <a:ext cx="1378277" cy="27699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64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Norwegian directorate for children, youth and family affairs." titl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96" y="1144943"/>
            <a:ext cx="2494800" cy="405009"/>
          </a:xfrm>
          <a:prstGeom prst="rect">
            <a:avLst/>
          </a:prstGeom>
        </p:spPr>
      </p:pic>
      <p:grpSp>
        <p:nvGrpSpPr>
          <p:cNvPr id="6" name="Gruppe 5"/>
          <p:cNvGrpSpPr/>
          <p:nvPr userDrawn="1"/>
        </p:nvGrpSpPr>
        <p:grpSpPr>
          <a:xfrm>
            <a:off x="0" y="733966"/>
            <a:ext cx="1133888" cy="5566621"/>
            <a:chOff x="-141581" y="733970"/>
            <a:chExt cx="1218411" cy="5317618"/>
          </a:xfrm>
        </p:grpSpPr>
        <p:sp>
          <p:nvSpPr>
            <p:cNvPr id="7" name="Rektangel 6"/>
            <p:cNvSpPr/>
            <p:nvPr userDrawn="1"/>
          </p:nvSpPr>
          <p:spPr>
            <a:xfrm>
              <a:off x="-136749" y="733970"/>
              <a:ext cx="1213579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8" name="Rektangel 7"/>
            <p:cNvSpPr/>
            <p:nvPr userDrawn="1"/>
          </p:nvSpPr>
          <p:spPr>
            <a:xfrm>
              <a:off x="-141581" y="934657"/>
              <a:ext cx="1052108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9" name="Rektangel 8"/>
            <p:cNvSpPr/>
            <p:nvPr userDrawn="1"/>
          </p:nvSpPr>
          <p:spPr>
            <a:xfrm>
              <a:off x="-136749" y="1127807"/>
              <a:ext cx="1199091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>
              <a:off x="-141581" y="1330612"/>
              <a:ext cx="1052108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>
              <a:off x="-136749" y="1531300"/>
              <a:ext cx="1199091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-141581" y="1920309"/>
              <a:ext cx="998989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-136749" y="2130064"/>
              <a:ext cx="1199091" cy="1641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-136749" y="2323213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-136749" y="2721878"/>
              <a:ext cx="1199091" cy="16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-136749" y="2521781"/>
              <a:ext cx="1199091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-136749" y="3120547"/>
              <a:ext cx="1199091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-141580" y="3516503"/>
              <a:ext cx="958236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-136749" y="2917738"/>
              <a:ext cx="1120290" cy="164176"/>
            </a:xfrm>
            <a:prstGeom prst="rect">
              <a:avLst/>
            </a:prstGeom>
            <a:solidFill>
              <a:srgbClr val="5237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0" name="Rektangel 19"/>
            <p:cNvSpPr/>
            <p:nvPr userDrawn="1"/>
          </p:nvSpPr>
          <p:spPr>
            <a:xfrm>
              <a:off x="-136749" y="3318524"/>
              <a:ext cx="1199091" cy="164176"/>
            </a:xfrm>
            <a:prstGeom prst="rect">
              <a:avLst/>
            </a:prstGeom>
            <a:solidFill>
              <a:srgbClr val="A5A5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1" name="Rektangel 20"/>
            <p:cNvSpPr/>
            <p:nvPr userDrawn="1"/>
          </p:nvSpPr>
          <p:spPr>
            <a:xfrm>
              <a:off x="-136749" y="3907040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2" name="Rektangel 21"/>
            <p:cNvSpPr/>
            <p:nvPr userDrawn="1"/>
          </p:nvSpPr>
          <p:spPr>
            <a:xfrm>
              <a:off x="-136749" y="4504276"/>
              <a:ext cx="994157" cy="1641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3" name="Rektangel 22"/>
            <p:cNvSpPr/>
            <p:nvPr userDrawn="1"/>
          </p:nvSpPr>
          <p:spPr>
            <a:xfrm>
              <a:off x="-141578" y="4707081"/>
              <a:ext cx="1120290" cy="16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-136749" y="5300427"/>
              <a:ext cx="1047276" cy="1641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-136749" y="5684607"/>
              <a:ext cx="1047276" cy="16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-136749" y="5887412"/>
              <a:ext cx="1199091" cy="164176"/>
            </a:xfrm>
            <a:prstGeom prst="rect">
              <a:avLst/>
            </a:prstGeom>
            <a:solidFill>
              <a:srgbClr val="821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-141581" y="5491456"/>
              <a:ext cx="934091" cy="164176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-136749" y="5093380"/>
              <a:ext cx="929259" cy="164176"/>
            </a:xfrm>
            <a:prstGeom prst="rect">
              <a:avLst/>
            </a:prstGeom>
            <a:solidFill>
              <a:srgbClr val="FAC4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-141579" y="4304171"/>
              <a:ext cx="1027960" cy="164176"/>
            </a:xfrm>
            <a:prstGeom prst="rect">
              <a:avLst/>
            </a:prstGeom>
            <a:solidFill>
              <a:srgbClr val="F1E7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-141580" y="4105007"/>
              <a:ext cx="977551" cy="1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33" name="Tittel 1"/>
          <p:cNvSpPr>
            <a:spLocks noGrp="1"/>
          </p:cNvSpPr>
          <p:nvPr>
            <p:ph type="ctrTitle" hasCustomPrompt="1"/>
          </p:nvPr>
        </p:nvSpPr>
        <p:spPr>
          <a:xfrm>
            <a:off x="1548194" y="1620203"/>
            <a:ext cx="7020878" cy="675322"/>
          </a:xfrm>
        </p:spPr>
        <p:txBody>
          <a:bodyPr anchor="b" anchorCtr="0">
            <a:noAutofit/>
          </a:bodyPr>
          <a:lstStyle>
            <a:lvl1pPr algn="l">
              <a:defRPr sz="3600" b="0" spc="3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Heading</a:t>
            </a:r>
            <a:endParaRPr lang="nb-NO" dirty="0"/>
          </a:p>
        </p:txBody>
      </p:sp>
      <p:sp>
        <p:nvSpPr>
          <p:cNvPr id="34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547560" y="2359941"/>
            <a:ext cx="7021512" cy="392383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Seminar </a:t>
            </a:r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746982" y="5530291"/>
            <a:ext cx="2187468" cy="598432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 err="1" smtClean="0"/>
              <a:t>Nameson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454596" y="5537493"/>
            <a:ext cx="1282861" cy="27699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26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7391140" y="6372000"/>
            <a:ext cx="131295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86" y="6372797"/>
            <a:ext cx="131295" cy="184666"/>
          </a:xfrm>
        </p:spPr>
        <p:txBody>
          <a:bodyPr/>
          <a:lstStyle>
            <a:lvl1pPr marL="0" indent="0">
              <a:buNone/>
              <a:defRPr sz="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 smtClean="0"/>
              <a:t>S#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20" y="378047"/>
            <a:ext cx="2350606" cy="3816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74097" y="903974"/>
            <a:ext cx="7740968" cy="11372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74097" y="2282686"/>
            <a:ext cx="7740968" cy="38729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24304" y="6372000"/>
            <a:ext cx="454643" cy="18466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43717" y="6372000"/>
            <a:ext cx="5582653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391140" y="6372000"/>
            <a:ext cx="131295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accent6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0" name="Rett linje 9"/>
          <p:cNvCxnSpPr/>
          <p:nvPr/>
        </p:nvCxnSpPr>
        <p:spPr>
          <a:xfrm>
            <a:off x="684086" y="6301605"/>
            <a:ext cx="792099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842051" y="6372000"/>
            <a:ext cx="454643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nb-NO" sz="600" dirty="0" smtClean="0"/>
              <a:t>BUFDIR  </a:t>
            </a:r>
            <a:r>
              <a:rPr lang="nb-NO" sz="600" dirty="0" smtClean="0">
                <a:solidFill>
                  <a:schemeClr val="accent6"/>
                </a:solidFill>
              </a:rPr>
              <a:t>/</a:t>
            </a:r>
            <a:r>
              <a:rPr lang="nb-NO" sz="600" dirty="0" smtClean="0"/>
              <a:t> </a:t>
            </a:r>
            <a:endParaRPr lang="nb-NO" sz="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61" r:id="rId8"/>
    <p:sldLayoutId id="2147483650" r:id="rId9"/>
    <p:sldLayoutId id="2147483672" r:id="rId10"/>
    <p:sldLayoutId id="2147483673" r:id="rId11"/>
    <p:sldLayoutId id="2147483674" r:id="rId12"/>
    <p:sldLayoutId id="2147483681" r:id="rId13"/>
    <p:sldLayoutId id="2147483670" r:id="rId14"/>
    <p:sldLayoutId id="2147483669" r:id="rId15"/>
    <p:sldLayoutId id="2147483652" r:id="rId16"/>
    <p:sldLayoutId id="2147483653" r:id="rId17"/>
    <p:sldLayoutId id="2147483662" r:id="rId18"/>
    <p:sldLayoutId id="2147483663" r:id="rId19"/>
    <p:sldLayoutId id="2147483664" r:id="rId20"/>
    <p:sldLayoutId id="2147483668" r:id="rId21"/>
    <p:sldLayoutId id="2147483671" r:id="rId22"/>
    <p:sldLayoutId id="2147483665" r:id="rId23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8440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4163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4163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4163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4163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 smtClean="0"/>
              <a:t>Promoting equality from an intersectional perspective</a:t>
            </a:r>
            <a:endParaRPr lang="en-GB" sz="2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4588778" y="5530291"/>
            <a:ext cx="4345672" cy="598432"/>
          </a:xfrm>
        </p:spPr>
        <p:txBody>
          <a:bodyPr/>
          <a:lstStyle/>
          <a:p>
            <a:r>
              <a:rPr lang="en-GB" sz="1600" dirty="0" smtClean="0"/>
              <a:t>Gada Ezat Azam, Senior Adviser</a:t>
            </a:r>
            <a:endParaRPr lang="en-GB" dirty="0"/>
          </a:p>
          <a:p>
            <a:r>
              <a:rPr lang="en-GB" sz="1600" dirty="0" smtClean="0"/>
              <a:t>The Norwegian Directorate for Children, Youth and Family Affairs</a:t>
            </a:r>
            <a:r>
              <a:rPr lang="en-GB" dirty="0" smtClean="0"/>
              <a:t> </a:t>
            </a:r>
          </a:p>
          <a:p>
            <a:r>
              <a:rPr lang="en-GB" sz="1600" dirty="0" smtClean="0"/>
              <a:t>Delegation from Czech Republic 05.04.2017</a:t>
            </a:r>
            <a:endParaRPr lang="en-GB" sz="16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5359180" y="4949504"/>
            <a:ext cx="1378277" cy="92279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39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National action plans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Strategy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hate </a:t>
            </a:r>
            <a:r>
              <a:rPr lang="nb-NO" dirty="0" err="1" smtClean="0"/>
              <a:t>speech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Plassholder for innhold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0" y="3070371"/>
            <a:ext cx="3061980" cy="2776756"/>
          </a:xfrm>
        </p:spPr>
      </p:pic>
      <p:sp>
        <p:nvSpPr>
          <p:cNvPr id="9" name="Plassholder for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LGBTI action plan</a:t>
            </a:r>
            <a:endParaRPr lang="nb-NO" dirty="0"/>
          </a:p>
        </p:txBody>
      </p:sp>
      <p:pic>
        <p:nvPicPr>
          <p:cNvPr id="13" name="Plassholder for innhold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02" y="3137483"/>
            <a:ext cx="3363985" cy="2776756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4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Research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Gender perspectives in research on person with disabilities</a:t>
            </a:r>
          </a:p>
          <a:p>
            <a:r>
              <a:rPr lang="en-GB" dirty="0"/>
              <a:t>D</a:t>
            </a:r>
            <a:r>
              <a:rPr lang="en-GB" dirty="0" smtClean="0"/>
              <a:t>isability among the Sami people</a:t>
            </a:r>
          </a:p>
          <a:p>
            <a:r>
              <a:rPr lang="en-GB" dirty="0" smtClean="0"/>
              <a:t>LGBT in minority groups</a:t>
            </a:r>
          </a:p>
          <a:p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94" y="2282825"/>
            <a:ext cx="3397540" cy="3884613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8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Statistics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Online </a:t>
            </a:r>
            <a:r>
              <a:rPr lang="en-GB" dirty="0"/>
              <a:t>service consisting of statistics and analysis that provides updated knowledge </a:t>
            </a:r>
            <a:r>
              <a:rPr lang="en-GB" dirty="0" smtClean="0"/>
              <a:t>about:</a:t>
            </a:r>
          </a:p>
          <a:p>
            <a:r>
              <a:rPr lang="en-GB" dirty="0"/>
              <a:t>L</a:t>
            </a:r>
            <a:r>
              <a:rPr lang="en-GB" dirty="0" smtClean="0"/>
              <a:t>iving </a:t>
            </a:r>
            <a:r>
              <a:rPr lang="en-GB" dirty="0"/>
              <a:t>conditions for persons with disabilities in </a:t>
            </a:r>
            <a:r>
              <a:rPr lang="en-GB" dirty="0" smtClean="0"/>
              <a:t>Norway</a:t>
            </a:r>
          </a:p>
          <a:p>
            <a:r>
              <a:rPr lang="en-GB" dirty="0" smtClean="0"/>
              <a:t>Gender equality</a:t>
            </a:r>
          </a:p>
          <a:p>
            <a:r>
              <a:rPr lang="en-GB" dirty="0" smtClean="0"/>
              <a:t>In the future on LGBTI and ethnicity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3"/>
          </p:nvPr>
        </p:nvSpPr>
        <p:spPr>
          <a:xfrm>
            <a:off x="4807696" y="2282685"/>
            <a:ext cx="1937053" cy="659691"/>
          </a:xfrm>
        </p:spPr>
        <p:txBody>
          <a:bodyPr/>
          <a:lstStyle/>
          <a:p>
            <a:r>
              <a:rPr lang="en-GB" sz="1800" dirty="0"/>
              <a:t>8 %, or 49 000 children received special education in 2016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53" y="3232945"/>
            <a:ext cx="1422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2"/>
          <a:stretch/>
        </p:blipFill>
        <p:spPr bwMode="auto">
          <a:xfrm>
            <a:off x="6517133" y="2840829"/>
            <a:ext cx="1925638" cy="151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5092117" y="4291294"/>
            <a:ext cx="2009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3 out of 4 children receive special education outside of ordinary class</a:t>
            </a:r>
          </a:p>
        </p:txBody>
      </p:sp>
    </p:spTree>
    <p:extLst>
      <p:ext uri="{BB962C8B-B14F-4D97-AF65-F5344CB8AC3E}">
        <p14:creationId xmlns:p14="http://schemas.microsoft.com/office/powerpoint/2010/main" val="25954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Fund </a:t>
            </a:r>
            <a:r>
              <a:rPr lang="en-GB" dirty="0" smtClean="0"/>
              <a:t>organisations/projects </a:t>
            </a:r>
            <a:endParaRPr lang="en-GB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Gender equality</a:t>
            </a:r>
          </a:p>
          <a:p>
            <a:r>
              <a:rPr lang="en-GB" dirty="0" smtClean="0"/>
              <a:t>LGBTI</a:t>
            </a:r>
          </a:p>
          <a:p>
            <a:r>
              <a:rPr lang="en-GB" dirty="0" smtClean="0"/>
              <a:t>Persons with disability </a:t>
            </a:r>
          </a:p>
          <a:p>
            <a:r>
              <a:rPr lang="en-GB" dirty="0" smtClean="0"/>
              <a:t>Universal Design</a:t>
            </a:r>
          </a:p>
          <a:p>
            <a:endParaRPr lang="nb-NO" dirty="0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1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to achieve equality </a:t>
            </a:r>
            <a:br>
              <a:rPr lang="en-GB" dirty="0"/>
            </a:b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Democracy and representation</a:t>
            </a:r>
          </a:p>
          <a:p>
            <a:r>
              <a:rPr lang="en-GB" dirty="0" smtClean="0"/>
              <a:t>Labour market and education</a:t>
            </a:r>
          </a:p>
          <a:p>
            <a:r>
              <a:rPr lang="en-GB" dirty="0" smtClean="0"/>
              <a:t>Economy</a:t>
            </a:r>
          </a:p>
          <a:p>
            <a:r>
              <a:rPr lang="en-GB" dirty="0" smtClean="0"/>
              <a:t>Violence in close relations</a:t>
            </a:r>
          </a:p>
          <a:p>
            <a:r>
              <a:rPr lang="en-GB" dirty="0" smtClean="0"/>
              <a:t>Discrimination</a:t>
            </a:r>
          </a:p>
          <a:p>
            <a:r>
              <a:rPr lang="en-GB" dirty="0" smtClean="0"/>
              <a:t>Hate speech and hate crime</a:t>
            </a:r>
            <a:endParaRPr lang="en-GB" dirty="0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r="2183"/>
          <a:stretch>
            <a:fillRect/>
          </a:stretch>
        </p:blipFill>
        <p:spPr bwMode="auto">
          <a:xfrm>
            <a:off x="4941116" y="2282825"/>
            <a:ext cx="3967934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2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Q</a:t>
            </a:r>
            <a:r>
              <a:rPr lang="nb-NO" dirty="0" smtClean="0"/>
              <a:t>uestions?</a:t>
            </a:r>
            <a:endParaRPr lang="nb-NO" dirty="0"/>
          </a:p>
        </p:txBody>
      </p:sp>
      <p:pic>
        <p:nvPicPr>
          <p:cNvPr id="13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1" y="2239861"/>
            <a:ext cx="7164198" cy="342270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0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 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About The Norwegian Directorate for Children, Youth and Family Affairs (</a:t>
            </a:r>
            <a:r>
              <a:rPr lang="en-GB" dirty="0" err="1" smtClean="0"/>
              <a:t>Bufdir</a:t>
            </a:r>
            <a:r>
              <a:rPr lang="en-GB" dirty="0" smtClean="0"/>
              <a:t>)</a:t>
            </a:r>
          </a:p>
          <a:p>
            <a:r>
              <a:rPr lang="en-GB" dirty="0" smtClean="0"/>
              <a:t>How we work</a:t>
            </a:r>
          </a:p>
          <a:p>
            <a:r>
              <a:rPr lang="en-GB" dirty="0" smtClean="0"/>
              <a:t>Challenges to achieve equality </a:t>
            </a:r>
          </a:p>
          <a:p>
            <a:r>
              <a:rPr lang="en-GB" dirty="0" smtClean="0"/>
              <a:t>Questions </a:t>
            </a:r>
            <a:endParaRPr lang="en-GB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6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Norwegian </a:t>
            </a:r>
            <a:r>
              <a:rPr lang="en-GB" dirty="0" smtClean="0"/>
              <a:t>Directorate for Children, Youth and Family Affairs </a:t>
            </a:r>
            <a:r>
              <a:rPr lang="nb-NO" dirty="0" smtClean="0"/>
              <a:t>(Bufdir)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Ministry of Children and Equality (BLD)</a:t>
            </a:r>
          </a:p>
          <a:p>
            <a:r>
              <a:rPr lang="en-GB" dirty="0" smtClean="0"/>
              <a:t>Our activities and services:</a:t>
            </a:r>
          </a:p>
          <a:p>
            <a:r>
              <a:rPr lang="en-GB" dirty="0" smtClean="0"/>
              <a:t>Child welfare</a:t>
            </a:r>
          </a:p>
          <a:p>
            <a:r>
              <a:rPr lang="en-GB" dirty="0" smtClean="0"/>
              <a:t>Children's upbringing </a:t>
            </a:r>
          </a:p>
          <a:p>
            <a:r>
              <a:rPr lang="en-GB" dirty="0" smtClean="0"/>
              <a:t>Family welfare </a:t>
            </a:r>
          </a:p>
          <a:p>
            <a:r>
              <a:rPr lang="en-GB" dirty="0" smtClean="0"/>
              <a:t>Domestic violence </a:t>
            </a:r>
          </a:p>
          <a:p>
            <a:r>
              <a:rPr lang="en-GB" dirty="0" smtClean="0"/>
              <a:t>Equality and anti-discrimination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35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/>
              <a:t>Bufdir </a:t>
            </a:r>
            <a:r>
              <a:rPr lang="en-GB" dirty="0" smtClean="0"/>
              <a:t>will strengthen the individual’s opportunities for achievement and development through the promotion of a safe childhood, good conditions for </a:t>
            </a:r>
            <a:r>
              <a:rPr lang="en-GB" dirty="0" err="1" smtClean="0"/>
              <a:t>ubringing</a:t>
            </a:r>
            <a:r>
              <a:rPr lang="en-GB" dirty="0" smtClean="0"/>
              <a:t>, equality and non-discrimination</a:t>
            </a:r>
            <a:endParaRPr lang="en-GB" dirty="0"/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0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Development </a:t>
            </a:r>
            <a:r>
              <a:rPr lang="en-GB" dirty="0" smtClean="0"/>
              <a:t>of directorate duties</a:t>
            </a:r>
            <a:endParaRPr lang="en-GB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342900" indent="-342900"/>
            <a:r>
              <a:rPr lang="nb-NO" dirty="0" smtClean="0"/>
              <a:t>Persons</a:t>
            </a:r>
            <a:r>
              <a:rPr lang="en-GB" dirty="0" smtClean="0"/>
              <a:t> with disabilities</a:t>
            </a:r>
            <a:r>
              <a:rPr lang="nb-NO" dirty="0" smtClean="0"/>
              <a:t> – 2010</a:t>
            </a:r>
          </a:p>
          <a:p>
            <a:pPr marL="342900" indent="-342900"/>
            <a:r>
              <a:rPr lang="nb-NO" dirty="0" smtClean="0"/>
              <a:t>LGBT – 2011</a:t>
            </a:r>
          </a:p>
          <a:p>
            <a:pPr marL="342900" indent="-342900"/>
            <a:r>
              <a:rPr lang="en-GB" dirty="0" smtClean="0"/>
              <a:t>Gender </a:t>
            </a:r>
            <a:r>
              <a:rPr lang="nb-NO" dirty="0" smtClean="0"/>
              <a:t>– 2013</a:t>
            </a:r>
          </a:p>
          <a:p>
            <a:pPr marL="342900" indent="-342900"/>
            <a:r>
              <a:rPr lang="en-GB" dirty="0" smtClean="0"/>
              <a:t>Ethnicity</a:t>
            </a:r>
            <a:r>
              <a:rPr lang="nb-NO" dirty="0" smtClean="0"/>
              <a:t> – 2014</a:t>
            </a:r>
          </a:p>
          <a:p>
            <a:pPr marL="0" indent="0">
              <a:buNone/>
            </a:pPr>
            <a:endParaRPr lang="nb-NO" dirty="0" smtClean="0"/>
          </a:p>
          <a:p>
            <a:pPr marL="342900" indent="-342900"/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47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Department for Equality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Against discrimination of various grounds: gender, persons with disabilities, sexual </a:t>
            </a:r>
            <a:r>
              <a:rPr lang="en-US" altLang="nb-NO" dirty="0" smtClean="0"/>
              <a:t>orientation, gender expression, gender identity and ethnicity</a:t>
            </a:r>
            <a:endParaRPr lang="en-GB" dirty="0" smtClean="0"/>
          </a:p>
          <a:p>
            <a:r>
              <a:rPr lang="en-GB" dirty="0" smtClean="0"/>
              <a:t>Section for equality and inclusion </a:t>
            </a:r>
          </a:p>
          <a:p>
            <a:r>
              <a:rPr lang="en-GB" dirty="0" smtClean="0"/>
              <a:t>Section for statistics</a:t>
            </a:r>
          </a:p>
          <a:p>
            <a:r>
              <a:rPr lang="en-GB" dirty="0" smtClean="0"/>
              <a:t>Delta Centre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6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Framework: International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b-NO" dirty="0"/>
              <a:t>Convention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eliminating</a:t>
            </a:r>
            <a:r>
              <a:rPr lang="nb-NO" dirty="0"/>
              <a:t> all forms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discrimination</a:t>
            </a:r>
            <a:r>
              <a:rPr lang="nb-NO" dirty="0"/>
              <a:t> </a:t>
            </a:r>
            <a:r>
              <a:rPr lang="nb-NO" dirty="0" err="1"/>
              <a:t>against</a:t>
            </a:r>
            <a:r>
              <a:rPr lang="nb-NO" dirty="0"/>
              <a:t> </a:t>
            </a:r>
            <a:r>
              <a:rPr lang="nb-NO" dirty="0" err="1"/>
              <a:t>women</a:t>
            </a:r>
            <a:r>
              <a:rPr lang="nb-NO" dirty="0"/>
              <a:t> (CEDAW)</a:t>
            </a:r>
          </a:p>
          <a:p>
            <a:pPr marL="342900" indent="-342900"/>
            <a:r>
              <a:rPr lang="nb-NO" dirty="0" smtClean="0"/>
              <a:t>Convention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Elimination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All Forms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Racial</a:t>
            </a:r>
            <a:r>
              <a:rPr lang="nb-NO" dirty="0"/>
              <a:t> </a:t>
            </a:r>
            <a:r>
              <a:rPr lang="nb-NO" dirty="0" err="1" smtClean="0"/>
              <a:t>Discrimination</a:t>
            </a:r>
            <a:r>
              <a:rPr lang="nb-NO" dirty="0" smtClean="0"/>
              <a:t> (CERD) </a:t>
            </a:r>
            <a:endParaRPr lang="nb-NO" dirty="0"/>
          </a:p>
          <a:p>
            <a:pPr marL="342900" indent="-342900"/>
            <a:r>
              <a:rPr lang="nb-NO" dirty="0"/>
              <a:t> </a:t>
            </a:r>
            <a:r>
              <a:rPr lang="nb-NO" dirty="0" smtClean="0"/>
              <a:t>Convention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rights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persons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disabilities</a:t>
            </a:r>
            <a:r>
              <a:rPr lang="nb-NO" dirty="0"/>
              <a:t> (CRPD) </a:t>
            </a:r>
            <a:endParaRPr lang="nb-NO" dirty="0" smtClean="0"/>
          </a:p>
          <a:p>
            <a:pPr marL="342900" indent="-342900"/>
            <a:r>
              <a:rPr lang="nb-NO" dirty="0" smtClean="0"/>
              <a:t>ILO </a:t>
            </a:r>
            <a:r>
              <a:rPr lang="nb-NO" dirty="0" err="1"/>
              <a:t>Indigenous</a:t>
            </a:r>
            <a:r>
              <a:rPr lang="nb-NO" dirty="0"/>
              <a:t> and </a:t>
            </a:r>
            <a:r>
              <a:rPr lang="nb-NO" dirty="0" err="1"/>
              <a:t>Tribal</a:t>
            </a:r>
            <a:r>
              <a:rPr lang="nb-NO" dirty="0"/>
              <a:t> Peoples </a:t>
            </a:r>
            <a:r>
              <a:rPr lang="nb-NO" dirty="0" err="1"/>
              <a:t>convention</a:t>
            </a:r>
            <a:endParaRPr lang="nb-NO" dirty="0"/>
          </a:p>
          <a:p>
            <a:pPr marL="342900" indent="-342900"/>
            <a:r>
              <a:rPr lang="nb-NO" dirty="0" smtClean="0"/>
              <a:t>UN </a:t>
            </a:r>
            <a:r>
              <a:rPr lang="nb-NO" dirty="0" err="1"/>
              <a:t>development</a:t>
            </a:r>
            <a:r>
              <a:rPr lang="nb-NO" dirty="0"/>
              <a:t> goals (goal 5)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0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Framework : </a:t>
            </a:r>
            <a:r>
              <a:rPr lang="nb-NO" dirty="0" smtClean="0"/>
              <a:t>National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/>
              <a:t>Equality</a:t>
            </a:r>
            <a:r>
              <a:rPr lang="nb-NO" dirty="0"/>
              <a:t> </a:t>
            </a:r>
            <a:r>
              <a:rPr lang="nb-NO" dirty="0" err="1"/>
              <a:t>Act</a:t>
            </a:r>
            <a:r>
              <a:rPr lang="nb-NO" dirty="0"/>
              <a:t> (1978)</a:t>
            </a:r>
          </a:p>
          <a:p>
            <a:pPr marL="342900" indent="-342900"/>
            <a:r>
              <a:rPr lang="nb-NO" dirty="0"/>
              <a:t>The anti -</a:t>
            </a:r>
            <a:r>
              <a:rPr lang="nb-NO" dirty="0" err="1"/>
              <a:t>discrimination</a:t>
            </a:r>
            <a:r>
              <a:rPr lang="nb-NO" dirty="0"/>
              <a:t> </a:t>
            </a:r>
            <a:r>
              <a:rPr lang="nb-NO" dirty="0" err="1"/>
              <a:t>act</a:t>
            </a:r>
            <a:r>
              <a:rPr lang="nb-NO" dirty="0"/>
              <a:t> (2005)</a:t>
            </a:r>
          </a:p>
          <a:p>
            <a:pPr marL="342900" indent="-342900"/>
            <a:r>
              <a:rPr lang="nb-NO" dirty="0"/>
              <a:t>Anti-</a:t>
            </a:r>
            <a:r>
              <a:rPr lang="nb-NO" dirty="0" err="1"/>
              <a:t>discrimination</a:t>
            </a:r>
            <a:r>
              <a:rPr lang="nb-NO" dirty="0"/>
              <a:t> and </a:t>
            </a:r>
            <a:r>
              <a:rPr lang="nb-NO" dirty="0" err="1"/>
              <a:t>accessability</a:t>
            </a:r>
            <a:r>
              <a:rPr lang="nb-NO" dirty="0"/>
              <a:t> </a:t>
            </a:r>
            <a:r>
              <a:rPr lang="nb-NO" dirty="0" err="1"/>
              <a:t>act</a:t>
            </a:r>
            <a:r>
              <a:rPr lang="nb-NO" dirty="0"/>
              <a:t> (2008)</a:t>
            </a:r>
          </a:p>
          <a:p>
            <a:pPr marL="342900" indent="-342900"/>
            <a:r>
              <a:rPr lang="nb-NO" dirty="0"/>
              <a:t>The </a:t>
            </a:r>
            <a:r>
              <a:rPr lang="nb-NO" dirty="0" err="1"/>
              <a:t>Sexual</a:t>
            </a:r>
            <a:r>
              <a:rPr lang="nb-NO" dirty="0"/>
              <a:t> </a:t>
            </a:r>
            <a:r>
              <a:rPr lang="nb-NO" dirty="0" err="1"/>
              <a:t>Orientation</a:t>
            </a:r>
            <a:r>
              <a:rPr lang="nb-NO" dirty="0"/>
              <a:t> Anti-</a:t>
            </a:r>
            <a:r>
              <a:rPr lang="nb-NO" dirty="0" err="1"/>
              <a:t>Discrimination</a:t>
            </a:r>
            <a:r>
              <a:rPr lang="nb-NO" dirty="0"/>
              <a:t> </a:t>
            </a:r>
            <a:r>
              <a:rPr lang="nb-NO" dirty="0" err="1"/>
              <a:t>Act</a:t>
            </a:r>
            <a:r>
              <a:rPr lang="nb-NO" dirty="0"/>
              <a:t> (2013)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3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 we work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nb-NO" dirty="0" smtClean="0"/>
              <a:t>Across sectors</a:t>
            </a:r>
          </a:p>
          <a:p>
            <a:pPr>
              <a:defRPr/>
            </a:pPr>
            <a:r>
              <a:rPr lang="en-US" altLang="nb-NO" dirty="0" smtClean="0"/>
              <a:t>Cooperation with other actors</a:t>
            </a:r>
            <a:endParaRPr lang="en-US" altLang="nb-NO" dirty="0"/>
          </a:p>
          <a:p>
            <a:pPr>
              <a:defRPr/>
            </a:pPr>
            <a:r>
              <a:rPr lang="en-US" altLang="nb-NO" dirty="0"/>
              <a:t>Knowledge based </a:t>
            </a:r>
            <a:endParaRPr lang="en-US" altLang="nb-NO" sz="2400" dirty="0"/>
          </a:p>
          <a:p>
            <a:pPr>
              <a:defRPr/>
            </a:pPr>
            <a:r>
              <a:rPr lang="en-US" altLang="nb-NO" dirty="0"/>
              <a:t>Raise </a:t>
            </a:r>
            <a:r>
              <a:rPr lang="en-US" altLang="nb-NO" dirty="0" smtClean="0"/>
              <a:t>awareness </a:t>
            </a:r>
            <a:r>
              <a:rPr lang="en-US" altLang="nb-NO" dirty="0"/>
              <a:t>and </a:t>
            </a:r>
            <a:r>
              <a:rPr lang="en-US" altLang="nb-NO" dirty="0" smtClean="0"/>
              <a:t>advising</a:t>
            </a:r>
            <a:endParaRPr lang="en-US" altLang="nb-NO" dirty="0"/>
          </a:p>
          <a:p>
            <a:pPr>
              <a:defRPr/>
            </a:pPr>
            <a:r>
              <a:rPr lang="en-US" altLang="nb-NO" dirty="0" smtClean="0"/>
              <a:t>Fund to </a:t>
            </a:r>
            <a:r>
              <a:rPr lang="en-US" altLang="nb-NO" dirty="0"/>
              <a:t>organizations and projects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2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DO- 05.04.17">
  <a:themeElements>
    <a:clrScheme name="BUF-Dir">
      <a:dk1>
        <a:sysClr val="windowText" lastClr="000000"/>
      </a:dk1>
      <a:lt1>
        <a:srgbClr val="FFFFFF"/>
      </a:lt1>
      <a:dk2>
        <a:srgbClr val="0085C8"/>
      </a:dk2>
      <a:lt2>
        <a:srgbClr val="CCC4A3"/>
      </a:lt2>
      <a:accent1>
        <a:srgbClr val="52372A"/>
      </a:accent1>
      <a:accent2>
        <a:srgbClr val="BDD6D1"/>
      </a:accent2>
      <a:accent3>
        <a:srgbClr val="00848C"/>
      </a:accent3>
      <a:accent4>
        <a:srgbClr val="583876"/>
      </a:accent4>
      <a:accent5>
        <a:srgbClr val="7E8B26"/>
      </a:accent5>
      <a:accent6>
        <a:srgbClr val="E84E0F"/>
      </a:accent6>
      <a:hlink>
        <a:srgbClr val="000000"/>
      </a:hlink>
      <a:folHlink>
        <a:srgbClr val="5838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mal_BADI_EngV4.potx" id="{1F41972B-697F-4BB2-8A51-B57B43334B17}" vid="{5575C1C4-8403-49CB-9508-37F86E583E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LDO- 05.04.17</Template>
  <TotalTime>418</TotalTime>
  <Words>401</Words>
  <Application>Microsoft Office PowerPoint</Application>
  <PresentationFormat>Skjermfremvisning (4:3)</PresentationFormat>
  <Paragraphs>90</Paragraphs>
  <Slides>15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LDO- 05.04.17</vt:lpstr>
      <vt:lpstr>Promoting equality from an intersectional perspective</vt:lpstr>
      <vt:lpstr>Agenda </vt:lpstr>
      <vt:lpstr>The Norwegian Directorate for Children, Youth and Family Affairs (Bufdir)</vt:lpstr>
      <vt:lpstr>PowerPoint-presentasjon</vt:lpstr>
      <vt:lpstr>Development of directorate duties</vt:lpstr>
      <vt:lpstr>Department for Equality</vt:lpstr>
      <vt:lpstr>Framework: International</vt:lpstr>
      <vt:lpstr>Framework : National</vt:lpstr>
      <vt:lpstr>How we work</vt:lpstr>
      <vt:lpstr>National action plans</vt:lpstr>
      <vt:lpstr>Research</vt:lpstr>
      <vt:lpstr>Statistics</vt:lpstr>
      <vt:lpstr>Fund organisations/projects </vt:lpstr>
      <vt:lpstr>Challenges to achieve equality   </vt:lpstr>
      <vt:lpstr>Questions?</vt:lpstr>
    </vt:vector>
  </TitlesOfParts>
  <Company>Barne, Ungdoms og familiedirektoratet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equality from an intersectional perspective</dc:title>
  <dc:creator>Gada Ezat Azam</dc:creator>
  <cp:lastModifiedBy>Gada Ezat Azam</cp:lastModifiedBy>
  <cp:revision>43</cp:revision>
  <dcterms:created xsi:type="dcterms:W3CDTF">2017-04-04T07:56:35Z</dcterms:created>
  <dcterms:modified xsi:type="dcterms:W3CDTF">2017-04-04T20:12:31Z</dcterms:modified>
</cp:coreProperties>
</file>